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5" r:id="rId22"/>
    <p:sldId id="273" r:id="rId23"/>
    <p:sldId id="281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921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06705-858A-4815-BFEF-041E99EFC377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56326D-477C-440A-A1B7-EF892D315D96}">
      <dgm:prSet/>
      <dgm:spPr/>
      <dgm:t>
        <a:bodyPr/>
        <a:lstStyle/>
        <a:p>
          <a:r>
            <a:rPr lang="en-US"/>
            <a:t>Introduction </a:t>
          </a:r>
        </a:p>
      </dgm:t>
    </dgm:pt>
    <dgm:pt modelId="{2587CBD0-A2C5-4413-835A-B478BEECDEA6}" type="parTrans" cxnId="{B7A4CA8B-C27E-479A-AF7E-03BFE27A6A95}">
      <dgm:prSet/>
      <dgm:spPr/>
      <dgm:t>
        <a:bodyPr/>
        <a:lstStyle/>
        <a:p>
          <a:endParaRPr lang="en-US"/>
        </a:p>
      </dgm:t>
    </dgm:pt>
    <dgm:pt modelId="{561BE97A-89DA-447B-8036-9722B0E7726D}" type="sibTrans" cxnId="{B7A4CA8B-C27E-479A-AF7E-03BFE27A6A95}">
      <dgm:prSet/>
      <dgm:spPr/>
      <dgm:t>
        <a:bodyPr/>
        <a:lstStyle/>
        <a:p>
          <a:endParaRPr lang="en-US"/>
        </a:p>
      </dgm:t>
    </dgm:pt>
    <dgm:pt modelId="{C568F254-605D-45EA-ACFE-9F0DF8B1800D}">
      <dgm:prSet/>
      <dgm:spPr/>
      <dgm:t>
        <a:bodyPr/>
        <a:lstStyle/>
        <a:p>
          <a:r>
            <a:rPr lang="en-US"/>
            <a:t>Technologies</a:t>
          </a:r>
        </a:p>
      </dgm:t>
    </dgm:pt>
    <dgm:pt modelId="{C07ECB0E-22F3-4103-AADD-99700CE59C80}" type="parTrans" cxnId="{8E5ADA52-C480-412A-AC5F-32BF4B55F22F}">
      <dgm:prSet/>
      <dgm:spPr/>
      <dgm:t>
        <a:bodyPr/>
        <a:lstStyle/>
        <a:p>
          <a:endParaRPr lang="en-US"/>
        </a:p>
      </dgm:t>
    </dgm:pt>
    <dgm:pt modelId="{6B3A4949-0E92-4884-9034-5383E9BA246A}" type="sibTrans" cxnId="{8E5ADA52-C480-412A-AC5F-32BF4B55F22F}">
      <dgm:prSet/>
      <dgm:spPr/>
      <dgm:t>
        <a:bodyPr/>
        <a:lstStyle/>
        <a:p>
          <a:endParaRPr lang="en-US"/>
        </a:p>
      </dgm:t>
    </dgm:pt>
    <dgm:pt modelId="{DB7FCEB5-53AA-44BE-9597-6C3E3F0BA82A}">
      <dgm:prSet/>
      <dgm:spPr/>
      <dgm:t>
        <a:bodyPr/>
        <a:lstStyle/>
        <a:p>
          <a:r>
            <a:rPr lang="en-US"/>
            <a:t>Django framework</a:t>
          </a:r>
        </a:p>
      </dgm:t>
    </dgm:pt>
    <dgm:pt modelId="{FD2643CD-4F94-4AE4-8637-C5FBB0F7AC86}" type="parTrans" cxnId="{BC41BB2B-143D-47E5-A7A0-268A08F6A7AC}">
      <dgm:prSet/>
      <dgm:spPr/>
      <dgm:t>
        <a:bodyPr/>
        <a:lstStyle/>
        <a:p>
          <a:endParaRPr lang="en-US"/>
        </a:p>
      </dgm:t>
    </dgm:pt>
    <dgm:pt modelId="{AE062F02-1631-43F1-8849-B2DF2D182E57}" type="sibTrans" cxnId="{BC41BB2B-143D-47E5-A7A0-268A08F6A7AC}">
      <dgm:prSet/>
      <dgm:spPr/>
      <dgm:t>
        <a:bodyPr/>
        <a:lstStyle/>
        <a:p>
          <a:endParaRPr lang="en-US"/>
        </a:p>
      </dgm:t>
    </dgm:pt>
    <dgm:pt modelId="{9E8BE7B7-77ED-4442-91F1-2D6F6EEAC616}">
      <dgm:prSet/>
      <dgm:spPr/>
      <dgm:t>
        <a:bodyPr/>
        <a:lstStyle/>
        <a:p>
          <a:r>
            <a:rPr lang="en-US"/>
            <a:t>AWS Elastic Beanstalk</a:t>
          </a:r>
        </a:p>
      </dgm:t>
    </dgm:pt>
    <dgm:pt modelId="{1FC9EE5F-19F3-4B1B-8861-77E1CC45CE65}" type="parTrans" cxnId="{C34F6364-4AE1-4DEA-809B-B8C562254B9E}">
      <dgm:prSet/>
      <dgm:spPr/>
      <dgm:t>
        <a:bodyPr/>
        <a:lstStyle/>
        <a:p>
          <a:endParaRPr lang="en-US"/>
        </a:p>
      </dgm:t>
    </dgm:pt>
    <dgm:pt modelId="{239D02F5-B681-414F-A550-CD631B07D16C}" type="sibTrans" cxnId="{C34F6364-4AE1-4DEA-809B-B8C562254B9E}">
      <dgm:prSet/>
      <dgm:spPr/>
      <dgm:t>
        <a:bodyPr/>
        <a:lstStyle/>
        <a:p>
          <a:endParaRPr lang="en-US"/>
        </a:p>
      </dgm:t>
    </dgm:pt>
    <dgm:pt modelId="{720E7485-02F8-4986-906C-F114A9A25AD1}">
      <dgm:prSet/>
      <dgm:spPr/>
      <dgm:t>
        <a:bodyPr/>
        <a:lstStyle/>
        <a:p>
          <a:r>
            <a:rPr lang="en-US"/>
            <a:t>Features of web application </a:t>
          </a:r>
        </a:p>
      </dgm:t>
    </dgm:pt>
    <dgm:pt modelId="{FEE6A7FE-EEC3-4862-804C-A0B0521B5859}" type="parTrans" cxnId="{A2B7E345-2671-428C-9F60-6C2DFF31692B}">
      <dgm:prSet/>
      <dgm:spPr/>
      <dgm:t>
        <a:bodyPr/>
        <a:lstStyle/>
        <a:p>
          <a:endParaRPr lang="en-US"/>
        </a:p>
      </dgm:t>
    </dgm:pt>
    <dgm:pt modelId="{AC024DB5-3EC8-404D-BFD5-C00210F6C1DF}" type="sibTrans" cxnId="{A2B7E345-2671-428C-9F60-6C2DFF31692B}">
      <dgm:prSet/>
      <dgm:spPr/>
      <dgm:t>
        <a:bodyPr/>
        <a:lstStyle/>
        <a:p>
          <a:endParaRPr lang="en-US"/>
        </a:p>
      </dgm:t>
    </dgm:pt>
    <dgm:pt modelId="{FE70045B-2D35-4103-AF7B-206189A9B774}">
      <dgm:prSet/>
      <dgm:spPr/>
      <dgm:t>
        <a:bodyPr/>
        <a:lstStyle/>
        <a:p>
          <a:r>
            <a:rPr lang="en-US"/>
            <a:t>Admin</a:t>
          </a:r>
        </a:p>
      </dgm:t>
    </dgm:pt>
    <dgm:pt modelId="{4A1A922E-71EB-4F57-8CF8-B35673244170}" type="parTrans" cxnId="{127AA91D-A280-428D-BD87-455BA7DF7BF2}">
      <dgm:prSet/>
      <dgm:spPr/>
      <dgm:t>
        <a:bodyPr/>
        <a:lstStyle/>
        <a:p>
          <a:endParaRPr lang="en-US"/>
        </a:p>
      </dgm:t>
    </dgm:pt>
    <dgm:pt modelId="{1E674000-5756-48E1-8A3F-57C73FA5DEBA}" type="sibTrans" cxnId="{127AA91D-A280-428D-BD87-455BA7DF7BF2}">
      <dgm:prSet/>
      <dgm:spPr/>
      <dgm:t>
        <a:bodyPr/>
        <a:lstStyle/>
        <a:p>
          <a:endParaRPr lang="en-US"/>
        </a:p>
      </dgm:t>
    </dgm:pt>
    <dgm:pt modelId="{389BD44E-9B82-40C5-8882-9F7028823145}">
      <dgm:prSet/>
      <dgm:spPr/>
      <dgm:t>
        <a:bodyPr/>
        <a:lstStyle/>
        <a:p>
          <a:r>
            <a:rPr lang="en-US"/>
            <a:t>Employee</a:t>
          </a:r>
        </a:p>
      </dgm:t>
    </dgm:pt>
    <dgm:pt modelId="{F7600D95-D2F3-49FD-8765-9379016BE926}" type="parTrans" cxnId="{36DD32A8-D705-4722-AF0D-016328E6B332}">
      <dgm:prSet/>
      <dgm:spPr/>
      <dgm:t>
        <a:bodyPr/>
        <a:lstStyle/>
        <a:p>
          <a:endParaRPr lang="en-US"/>
        </a:p>
      </dgm:t>
    </dgm:pt>
    <dgm:pt modelId="{B40741D6-0D65-4C6B-9F55-D851BBB57A12}" type="sibTrans" cxnId="{36DD32A8-D705-4722-AF0D-016328E6B332}">
      <dgm:prSet/>
      <dgm:spPr/>
      <dgm:t>
        <a:bodyPr/>
        <a:lstStyle/>
        <a:p>
          <a:endParaRPr lang="en-US"/>
        </a:p>
      </dgm:t>
    </dgm:pt>
    <dgm:pt modelId="{F7267242-7E48-4FC5-A6F0-44BA7029699B}">
      <dgm:prSet/>
      <dgm:spPr/>
      <dgm:t>
        <a:bodyPr/>
        <a:lstStyle/>
        <a:p>
          <a:r>
            <a:rPr lang="en-US"/>
            <a:t>Salary details</a:t>
          </a:r>
        </a:p>
      </dgm:t>
    </dgm:pt>
    <dgm:pt modelId="{566649D3-5343-41CC-AC16-479F02421D44}" type="parTrans" cxnId="{4EA9A190-1FCD-4A3B-BBAE-7A0BD7119AC0}">
      <dgm:prSet/>
      <dgm:spPr/>
      <dgm:t>
        <a:bodyPr/>
        <a:lstStyle/>
        <a:p>
          <a:endParaRPr lang="en-US"/>
        </a:p>
      </dgm:t>
    </dgm:pt>
    <dgm:pt modelId="{4F057EE3-5BD2-4BB6-861D-F2F01085C4A5}" type="sibTrans" cxnId="{4EA9A190-1FCD-4A3B-BBAE-7A0BD7119AC0}">
      <dgm:prSet/>
      <dgm:spPr/>
      <dgm:t>
        <a:bodyPr/>
        <a:lstStyle/>
        <a:p>
          <a:endParaRPr lang="en-US"/>
        </a:p>
      </dgm:t>
    </dgm:pt>
    <dgm:pt modelId="{21958A98-216C-4589-8208-5A36ADAB2F5F}">
      <dgm:prSet/>
      <dgm:spPr/>
      <dgm:t>
        <a:bodyPr/>
        <a:lstStyle/>
        <a:p>
          <a:r>
            <a:rPr lang="en-US"/>
            <a:t>Time sheet</a:t>
          </a:r>
        </a:p>
      </dgm:t>
    </dgm:pt>
    <dgm:pt modelId="{9BDC6F17-B8CA-4C71-A316-4E88634F95D3}" type="parTrans" cxnId="{A7E77E6C-2971-4A62-B1F3-0B01119A4021}">
      <dgm:prSet/>
      <dgm:spPr/>
      <dgm:t>
        <a:bodyPr/>
        <a:lstStyle/>
        <a:p>
          <a:endParaRPr lang="en-US"/>
        </a:p>
      </dgm:t>
    </dgm:pt>
    <dgm:pt modelId="{F59679F5-BCB2-492A-ABFA-C999B24CDF05}" type="sibTrans" cxnId="{A7E77E6C-2971-4A62-B1F3-0B01119A4021}">
      <dgm:prSet/>
      <dgm:spPr/>
      <dgm:t>
        <a:bodyPr/>
        <a:lstStyle/>
        <a:p>
          <a:endParaRPr lang="en-US"/>
        </a:p>
      </dgm:t>
    </dgm:pt>
    <dgm:pt modelId="{3ACB20FB-A537-4D79-8E5C-668FEE442E1B}">
      <dgm:prSet/>
      <dgm:spPr/>
      <dgm:t>
        <a:bodyPr/>
        <a:lstStyle/>
        <a:p>
          <a:r>
            <a:rPr lang="en-US"/>
            <a:t>Deployment into  AWS Elastic Beanstalk</a:t>
          </a:r>
        </a:p>
      </dgm:t>
    </dgm:pt>
    <dgm:pt modelId="{EBEC3E6D-E6BC-40EA-BFC5-FE9DB2ADDB9D}" type="parTrans" cxnId="{D4C66A2D-6392-4A43-8DCD-AF9C6E8709FA}">
      <dgm:prSet/>
      <dgm:spPr/>
      <dgm:t>
        <a:bodyPr/>
        <a:lstStyle/>
        <a:p>
          <a:endParaRPr lang="en-US"/>
        </a:p>
      </dgm:t>
    </dgm:pt>
    <dgm:pt modelId="{349B4BFF-A923-40DA-AFFA-A08DA79A4CCB}" type="sibTrans" cxnId="{D4C66A2D-6392-4A43-8DCD-AF9C6E8709FA}">
      <dgm:prSet/>
      <dgm:spPr/>
      <dgm:t>
        <a:bodyPr/>
        <a:lstStyle/>
        <a:p>
          <a:endParaRPr lang="en-US"/>
        </a:p>
      </dgm:t>
    </dgm:pt>
    <dgm:pt modelId="{4F1CC645-5D27-4173-A7A0-3EE42CC1F3CE}">
      <dgm:prSet/>
      <dgm:spPr/>
      <dgm:t>
        <a:bodyPr/>
        <a:lstStyle/>
        <a:p>
          <a:r>
            <a:rPr lang="en-US"/>
            <a:t>Monitoring and Logs</a:t>
          </a:r>
        </a:p>
      </dgm:t>
    </dgm:pt>
    <dgm:pt modelId="{30DB36B4-D124-40A8-8558-FDB7A111D23A}" type="parTrans" cxnId="{872F3FF8-011D-4A44-9DE6-CB6E35474760}">
      <dgm:prSet/>
      <dgm:spPr/>
      <dgm:t>
        <a:bodyPr/>
        <a:lstStyle/>
        <a:p>
          <a:endParaRPr lang="en-US"/>
        </a:p>
      </dgm:t>
    </dgm:pt>
    <dgm:pt modelId="{404F4301-55FD-44BD-A777-42B4257FCFBD}" type="sibTrans" cxnId="{872F3FF8-011D-4A44-9DE6-CB6E35474760}">
      <dgm:prSet/>
      <dgm:spPr/>
      <dgm:t>
        <a:bodyPr/>
        <a:lstStyle/>
        <a:p>
          <a:endParaRPr lang="en-US"/>
        </a:p>
      </dgm:t>
    </dgm:pt>
    <dgm:pt modelId="{3D4CF510-829E-4632-93D1-1A1F222EEE3E}">
      <dgm:prSet/>
      <dgm:spPr/>
      <dgm:t>
        <a:bodyPr/>
        <a:lstStyle/>
        <a:p>
          <a:r>
            <a:rPr lang="en-US"/>
            <a:t>Results</a:t>
          </a:r>
        </a:p>
      </dgm:t>
    </dgm:pt>
    <dgm:pt modelId="{6D0F0B0A-ACE9-4AE6-AB41-08D98BE0A6E2}" type="parTrans" cxnId="{633FDEBC-5845-4A9E-8EEC-1493E398E3E4}">
      <dgm:prSet/>
      <dgm:spPr/>
      <dgm:t>
        <a:bodyPr/>
        <a:lstStyle/>
        <a:p>
          <a:endParaRPr lang="en-US"/>
        </a:p>
      </dgm:t>
    </dgm:pt>
    <dgm:pt modelId="{EE96F8E5-9489-46AC-8332-B31647E38F90}" type="sibTrans" cxnId="{633FDEBC-5845-4A9E-8EEC-1493E398E3E4}">
      <dgm:prSet/>
      <dgm:spPr/>
      <dgm:t>
        <a:bodyPr/>
        <a:lstStyle/>
        <a:p>
          <a:endParaRPr lang="en-US"/>
        </a:p>
      </dgm:t>
    </dgm:pt>
    <dgm:pt modelId="{03E79EFB-ED85-364D-941F-2403610BB5E7}" type="pres">
      <dgm:prSet presAssocID="{A7B06705-858A-4815-BFEF-041E99EFC377}" presName="diagram" presStyleCnt="0">
        <dgm:presLayoutVars>
          <dgm:dir/>
          <dgm:resizeHandles val="exact"/>
        </dgm:presLayoutVars>
      </dgm:prSet>
      <dgm:spPr/>
    </dgm:pt>
    <dgm:pt modelId="{7B5B3BA0-39AF-5C49-9633-2981D05351C8}" type="pres">
      <dgm:prSet presAssocID="{F956326D-477C-440A-A1B7-EF892D315D96}" presName="node" presStyleLbl="node1" presStyleIdx="0" presStyleCnt="12">
        <dgm:presLayoutVars>
          <dgm:bulletEnabled val="1"/>
        </dgm:presLayoutVars>
      </dgm:prSet>
      <dgm:spPr/>
    </dgm:pt>
    <dgm:pt modelId="{C98FA1FC-EC10-9B4B-B543-AE9F9B634C86}" type="pres">
      <dgm:prSet presAssocID="{561BE97A-89DA-447B-8036-9722B0E7726D}" presName="sibTrans" presStyleCnt="0"/>
      <dgm:spPr/>
    </dgm:pt>
    <dgm:pt modelId="{CDD8599D-F10B-8F4B-BB54-7BE28D33C46D}" type="pres">
      <dgm:prSet presAssocID="{C568F254-605D-45EA-ACFE-9F0DF8B1800D}" presName="node" presStyleLbl="node1" presStyleIdx="1" presStyleCnt="12">
        <dgm:presLayoutVars>
          <dgm:bulletEnabled val="1"/>
        </dgm:presLayoutVars>
      </dgm:prSet>
      <dgm:spPr/>
    </dgm:pt>
    <dgm:pt modelId="{3697F557-FA14-DE41-A940-A846614BB629}" type="pres">
      <dgm:prSet presAssocID="{6B3A4949-0E92-4884-9034-5383E9BA246A}" presName="sibTrans" presStyleCnt="0"/>
      <dgm:spPr/>
    </dgm:pt>
    <dgm:pt modelId="{5CCCF4BC-50AD-214E-9BF6-6C326BA2B3C0}" type="pres">
      <dgm:prSet presAssocID="{DB7FCEB5-53AA-44BE-9597-6C3E3F0BA82A}" presName="node" presStyleLbl="node1" presStyleIdx="2" presStyleCnt="12">
        <dgm:presLayoutVars>
          <dgm:bulletEnabled val="1"/>
        </dgm:presLayoutVars>
      </dgm:prSet>
      <dgm:spPr/>
    </dgm:pt>
    <dgm:pt modelId="{870726CB-18C9-0C40-AA99-9608C1B7B4F0}" type="pres">
      <dgm:prSet presAssocID="{AE062F02-1631-43F1-8849-B2DF2D182E57}" presName="sibTrans" presStyleCnt="0"/>
      <dgm:spPr/>
    </dgm:pt>
    <dgm:pt modelId="{4E63CFE3-CD83-D944-938E-DB55643AF14F}" type="pres">
      <dgm:prSet presAssocID="{9E8BE7B7-77ED-4442-91F1-2D6F6EEAC616}" presName="node" presStyleLbl="node1" presStyleIdx="3" presStyleCnt="12">
        <dgm:presLayoutVars>
          <dgm:bulletEnabled val="1"/>
        </dgm:presLayoutVars>
      </dgm:prSet>
      <dgm:spPr/>
    </dgm:pt>
    <dgm:pt modelId="{FB4DED47-0CF4-174B-A1E5-DBF88037CEF0}" type="pres">
      <dgm:prSet presAssocID="{239D02F5-B681-414F-A550-CD631B07D16C}" presName="sibTrans" presStyleCnt="0"/>
      <dgm:spPr/>
    </dgm:pt>
    <dgm:pt modelId="{319226AB-C9F3-BE46-B83A-4BDDB6265A03}" type="pres">
      <dgm:prSet presAssocID="{720E7485-02F8-4986-906C-F114A9A25AD1}" presName="node" presStyleLbl="node1" presStyleIdx="4" presStyleCnt="12">
        <dgm:presLayoutVars>
          <dgm:bulletEnabled val="1"/>
        </dgm:presLayoutVars>
      </dgm:prSet>
      <dgm:spPr/>
    </dgm:pt>
    <dgm:pt modelId="{8C84F765-641C-D64B-B92F-0213D9B59442}" type="pres">
      <dgm:prSet presAssocID="{AC024DB5-3EC8-404D-BFD5-C00210F6C1DF}" presName="sibTrans" presStyleCnt="0"/>
      <dgm:spPr/>
    </dgm:pt>
    <dgm:pt modelId="{2D8EE872-EDE0-DF43-8E75-ACA54D6E752D}" type="pres">
      <dgm:prSet presAssocID="{FE70045B-2D35-4103-AF7B-206189A9B774}" presName="node" presStyleLbl="node1" presStyleIdx="5" presStyleCnt="12">
        <dgm:presLayoutVars>
          <dgm:bulletEnabled val="1"/>
        </dgm:presLayoutVars>
      </dgm:prSet>
      <dgm:spPr/>
    </dgm:pt>
    <dgm:pt modelId="{16C558D3-FF65-F34E-B007-BD01CC07DB11}" type="pres">
      <dgm:prSet presAssocID="{1E674000-5756-48E1-8A3F-57C73FA5DEBA}" presName="sibTrans" presStyleCnt="0"/>
      <dgm:spPr/>
    </dgm:pt>
    <dgm:pt modelId="{62E37279-0D4A-8847-8906-2243B5FB34A0}" type="pres">
      <dgm:prSet presAssocID="{389BD44E-9B82-40C5-8882-9F7028823145}" presName="node" presStyleLbl="node1" presStyleIdx="6" presStyleCnt="12">
        <dgm:presLayoutVars>
          <dgm:bulletEnabled val="1"/>
        </dgm:presLayoutVars>
      </dgm:prSet>
      <dgm:spPr/>
    </dgm:pt>
    <dgm:pt modelId="{27A31EFC-7848-7946-8706-45A671AF314D}" type="pres">
      <dgm:prSet presAssocID="{B40741D6-0D65-4C6B-9F55-D851BBB57A12}" presName="sibTrans" presStyleCnt="0"/>
      <dgm:spPr/>
    </dgm:pt>
    <dgm:pt modelId="{2729E7A5-782F-4F4B-8C48-230BCB291A1F}" type="pres">
      <dgm:prSet presAssocID="{F7267242-7E48-4FC5-A6F0-44BA7029699B}" presName="node" presStyleLbl="node1" presStyleIdx="7" presStyleCnt="12">
        <dgm:presLayoutVars>
          <dgm:bulletEnabled val="1"/>
        </dgm:presLayoutVars>
      </dgm:prSet>
      <dgm:spPr/>
    </dgm:pt>
    <dgm:pt modelId="{BAA188D6-E1C9-954E-B69C-719ECBE8A7BB}" type="pres">
      <dgm:prSet presAssocID="{4F057EE3-5BD2-4BB6-861D-F2F01085C4A5}" presName="sibTrans" presStyleCnt="0"/>
      <dgm:spPr/>
    </dgm:pt>
    <dgm:pt modelId="{485D66E5-6BF1-8645-AFB5-1A96958282D9}" type="pres">
      <dgm:prSet presAssocID="{21958A98-216C-4589-8208-5A36ADAB2F5F}" presName="node" presStyleLbl="node1" presStyleIdx="8" presStyleCnt="12">
        <dgm:presLayoutVars>
          <dgm:bulletEnabled val="1"/>
        </dgm:presLayoutVars>
      </dgm:prSet>
      <dgm:spPr/>
    </dgm:pt>
    <dgm:pt modelId="{0B59AAB6-26EF-2C45-AEA6-B2405A7AE53A}" type="pres">
      <dgm:prSet presAssocID="{F59679F5-BCB2-492A-ABFA-C999B24CDF05}" presName="sibTrans" presStyleCnt="0"/>
      <dgm:spPr/>
    </dgm:pt>
    <dgm:pt modelId="{FEB761AF-19E8-9248-A9AA-6A517C9C9269}" type="pres">
      <dgm:prSet presAssocID="{3ACB20FB-A537-4D79-8E5C-668FEE442E1B}" presName="node" presStyleLbl="node1" presStyleIdx="9" presStyleCnt="12">
        <dgm:presLayoutVars>
          <dgm:bulletEnabled val="1"/>
        </dgm:presLayoutVars>
      </dgm:prSet>
      <dgm:spPr/>
    </dgm:pt>
    <dgm:pt modelId="{709AAB08-822E-CB46-A639-A115BAE05D81}" type="pres">
      <dgm:prSet presAssocID="{349B4BFF-A923-40DA-AFFA-A08DA79A4CCB}" presName="sibTrans" presStyleCnt="0"/>
      <dgm:spPr/>
    </dgm:pt>
    <dgm:pt modelId="{677EE92A-C8F9-E94A-B8E5-EB1E77BB4FF6}" type="pres">
      <dgm:prSet presAssocID="{4F1CC645-5D27-4173-A7A0-3EE42CC1F3CE}" presName="node" presStyleLbl="node1" presStyleIdx="10" presStyleCnt="12">
        <dgm:presLayoutVars>
          <dgm:bulletEnabled val="1"/>
        </dgm:presLayoutVars>
      </dgm:prSet>
      <dgm:spPr/>
    </dgm:pt>
    <dgm:pt modelId="{BDBC0A63-56F3-A242-B1F6-DC11B8DBC620}" type="pres">
      <dgm:prSet presAssocID="{404F4301-55FD-44BD-A777-42B4257FCFBD}" presName="sibTrans" presStyleCnt="0"/>
      <dgm:spPr/>
    </dgm:pt>
    <dgm:pt modelId="{2FB4D673-3DF4-A94F-8CC8-39C7BA681DDF}" type="pres">
      <dgm:prSet presAssocID="{3D4CF510-829E-4632-93D1-1A1F222EEE3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CF661D0B-736F-B044-99CB-38884EE8B3A5}" type="presOf" srcId="{720E7485-02F8-4986-906C-F114A9A25AD1}" destId="{319226AB-C9F3-BE46-B83A-4BDDB6265A03}" srcOrd="0" destOrd="0" presId="urn:microsoft.com/office/officeart/2005/8/layout/default"/>
    <dgm:cxn modelId="{127AA91D-A280-428D-BD87-455BA7DF7BF2}" srcId="{A7B06705-858A-4815-BFEF-041E99EFC377}" destId="{FE70045B-2D35-4103-AF7B-206189A9B774}" srcOrd="5" destOrd="0" parTransId="{4A1A922E-71EB-4F57-8CF8-B35673244170}" sibTransId="{1E674000-5756-48E1-8A3F-57C73FA5DEBA}"/>
    <dgm:cxn modelId="{8A8AA91F-7AAA-8546-A0D0-2BF8CB59E7FD}" type="presOf" srcId="{A7B06705-858A-4815-BFEF-041E99EFC377}" destId="{03E79EFB-ED85-364D-941F-2403610BB5E7}" srcOrd="0" destOrd="0" presId="urn:microsoft.com/office/officeart/2005/8/layout/default"/>
    <dgm:cxn modelId="{BC41BB2B-143D-47E5-A7A0-268A08F6A7AC}" srcId="{A7B06705-858A-4815-BFEF-041E99EFC377}" destId="{DB7FCEB5-53AA-44BE-9597-6C3E3F0BA82A}" srcOrd="2" destOrd="0" parTransId="{FD2643CD-4F94-4AE4-8637-C5FBB0F7AC86}" sibTransId="{AE062F02-1631-43F1-8849-B2DF2D182E57}"/>
    <dgm:cxn modelId="{D4C66A2D-6392-4A43-8DCD-AF9C6E8709FA}" srcId="{A7B06705-858A-4815-BFEF-041E99EFC377}" destId="{3ACB20FB-A537-4D79-8E5C-668FEE442E1B}" srcOrd="9" destOrd="0" parTransId="{EBEC3E6D-E6BC-40EA-BFC5-FE9DB2ADDB9D}" sibTransId="{349B4BFF-A923-40DA-AFFA-A08DA79A4CCB}"/>
    <dgm:cxn modelId="{93203A32-F274-6B41-A815-E114282DA738}" type="presOf" srcId="{9E8BE7B7-77ED-4442-91F1-2D6F6EEAC616}" destId="{4E63CFE3-CD83-D944-938E-DB55643AF14F}" srcOrd="0" destOrd="0" presId="urn:microsoft.com/office/officeart/2005/8/layout/default"/>
    <dgm:cxn modelId="{AB923734-8A64-0C42-86CA-097E433E5410}" type="presOf" srcId="{F956326D-477C-440A-A1B7-EF892D315D96}" destId="{7B5B3BA0-39AF-5C49-9633-2981D05351C8}" srcOrd="0" destOrd="0" presId="urn:microsoft.com/office/officeart/2005/8/layout/default"/>
    <dgm:cxn modelId="{A2B7E345-2671-428C-9F60-6C2DFF31692B}" srcId="{A7B06705-858A-4815-BFEF-041E99EFC377}" destId="{720E7485-02F8-4986-906C-F114A9A25AD1}" srcOrd="4" destOrd="0" parTransId="{FEE6A7FE-EEC3-4862-804C-A0B0521B5859}" sibTransId="{AC024DB5-3EC8-404D-BFD5-C00210F6C1DF}"/>
    <dgm:cxn modelId="{8E5ADA52-C480-412A-AC5F-32BF4B55F22F}" srcId="{A7B06705-858A-4815-BFEF-041E99EFC377}" destId="{C568F254-605D-45EA-ACFE-9F0DF8B1800D}" srcOrd="1" destOrd="0" parTransId="{C07ECB0E-22F3-4103-AADD-99700CE59C80}" sibTransId="{6B3A4949-0E92-4884-9034-5383E9BA246A}"/>
    <dgm:cxn modelId="{9294CF53-E4C0-7644-AEDD-E732CC0EA72F}" type="presOf" srcId="{3ACB20FB-A537-4D79-8E5C-668FEE442E1B}" destId="{FEB761AF-19E8-9248-A9AA-6A517C9C9269}" srcOrd="0" destOrd="0" presId="urn:microsoft.com/office/officeart/2005/8/layout/default"/>
    <dgm:cxn modelId="{C34F6364-4AE1-4DEA-809B-B8C562254B9E}" srcId="{A7B06705-858A-4815-BFEF-041E99EFC377}" destId="{9E8BE7B7-77ED-4442-91F1-2D6F6EEAC616}" srcOrd="3" destOrd="0" parTransId="{1FC9EE5F-19F3-4B1B-8861-77E1CC45CE65}" sibTransId="{239D02F5-B681-414F-A550-CD631B07D16C}"/>
    <dgm:cxn modelId="{3DF4926A-82A4-314A-BCE7-FD48AF5822F8}" type="presOf" srcId="{4F1CC645-5D27-4173-A7A0-3EE42CC1F3CE}" destId="{677EE92A-C8F9-E94A-B8E5-EB1E77BB4FF6}" srcOrd="0" destOrd="0" presId="urn:microsoft.com/office/officeart/2005/8/layout/default"/>
    <dgm:cxn modelId="{A7E77E6C-2971-4A62-B1F3-0B01119A4021}" srcId="{A7B06705-858A-4815-BFEF-041E99EFC377}" destId="{21958A98-216C-4589-8208-5A36ADAB2F5F}" srcOrd="8" destOrd="0" parTransId="{9BDC6F17-B8CA-4C71-A316-4E88634F95D3}" sibTransId="{F59679F5-BCB2-492A-ABFA-C999B24CDF05}"/>
    <dgm:cxn modelId="{C2F2127E-7F84-1B4B-815B-10079CA9F788}" type="presOf" srcId="{FE70045B-2D35-4103-AF7B-206189A9B774}" destId="{2D8EE872-EDE0-DF43-8E75-ACA54D6E752D}" srcOrd="0" destOrd="0" presId="urn:microsoft.com/office/officeart/2005/8/layout/default"/>
    <dgm:cxn modelId="{5B333D80-B5AC-2141-8222-4D6CA9E56788}" type="presOf" srcId="{3D4CF510-829E-4632-93D1-1A1F222EEE3E}" destId="{2FB4D673-3DF4-A94F-8CC8-39C7BA681DDF}" srcOrd="0" destOrd="0" presId="urn:microsoft.com/office/officeart/2005/8/layout/default"/>
    <dgm:cxn modelId="{B7A4CA8B-C27E-479A-AF7E-03BFE27A6A95}" srcId="{A7B06705-858A-4815-BFEF-041E99EFC377}" destId="{F956326D-477C-440A-A1B7-EF892D315D96}" srcOrd="0" destOrd="0" parTransId="{2587CBD0-A2C5-4413-835A-B478BEECDEA6}" sibTransId="{561BE97A-89DA-447B-8036-9722B0E7726D}"/>
    <dgm:cxn modelId="{39AC818F-0AD1-A44D-AD51-71434E06716A}" type="presOf" srcId="{21958A98-216C-4589-8208-5A36ADAB2F5F}" destId="{485D66E5-6BF1-8645-AFB5-1A96958282D9}" srcOrd="0" destOrd="0" presId="urn:microsoft.com/office/officeart/2005/8/layout/default"/>
    <dgm:cxn modelId="{4EA9A190-1FCD-4A3B-BBAE-7A0BD7119AC0}" srcId="{A7B06705-858A-4815-BFEF-041E99EFC377}" destId="{F7267242-7E48-4FC5-A6F0-44BA7029699B}" srcOrd="7" destOrd="0" parTransId="{566649D3-5343-41CC-AC16-479F02421D44}" sibTransId="{4F057EE3-5BD2-4BB6-861D-F2F01085C4A5}"/>
    <dgm:cxn modelId="{C92C5BA7-AB39-7A40-92E3-5E8D5A8A6FB2}" type="presOf" srcId="{C568F254-605D-45EA-ACFE-9F0DF8B1800D}" destId="{CDD8599D-F10B-8F4B-BB54-7BE28D33C46D}" srcOrd="0" destOrd="0" presId="urn:microsoft.com/office/officeart/2005/8/layout/default"/>
    <dgm:cxn modelId="{36DD32A8-D705-4722-AF0D-016328E6B332}" srcId="{A7B06705-858A-4815-BFEF-041E99EFC377}" destId="{389BD44E-9B82-40C5-8882-9F7028823145}" srcOrd="6" destOrd="0" parTransId="{F7600D95-D2F3-49FD-8765-9379016BE926}" sibTransId="{B40741D6-0D65-4C6B-9F55-D851BBB57A12}"/>
    <dgm:cxn modelId="{7FD7B4AB-43BB-124B-B12C-C6AF6214EF85}" type="presOf" srcId="{DB7FCEB5-53AA-44BE-9597-6C3E3F0BA82A}" destId="{5CCCF4BC-50AD-214E-9BF6-6C326BA2B3C0}" srcOrd="0" destOrd="0" presId="urn:microsoft.com/office/officeart/2005/8/layout/default"/>
    <dgm:cxn modelId="{633FDEBC-5845-4A9E-8EEC-1493E398E3E4}" srcId="{A7B06705-858A-4815-BFEF-041E99EFC377}" destId="{3D4CF510-829E-4632-93D1-1A1F222EEE3E}" srcOrd="11" destOrd="0" parTransId="{6D0F0B0A-ACE9-4AE6-AB41-08D98BE0A6E2}" sibTransId="{EE96F8E5-9489-46AC-8332-B31647E38F90}"/>
    <dgm:cxn modelId="{1DE8BABE-14BD-4748-8B61-CD34A62C93C7}" type="presOf" srcId="{F7267242-7E48-4FC5-A6F0-44BA7029699B}" destId="{2729E7A5-782F-4F4B-8C48-230BCB291A1F}" srcOrd="0" destOrd="0" presId="urn:microsoft.com/office/officeart/2005/8/layout/default"/>
    <dgm:cxn modelId="{FCFCE5CE-6E84-4C46-9A3D-8307310130D9}" type="presOf" srcId="{389BD44E-9B82-40C5-8882-9F7028823145}" destId="{62E37279-0D4A-8847-8906-2243B5FB34A0}" srcOrd="0" destOrd="0" presId="urn:microsoft.com/office/officeart/2005/8/layout/default"/>
    <dgm:cxn modelId="{872F3FF8-011D-4A44-9DE6-CB6E35474760}" srcId="{A7B06705-858A-4815-BFEF-041E99EFC377}" destId="{4F1CC645-5D27-4173-A7A0-3EE42CC1F3CE}" srcOrd="10" destOrd="0" parTransId="{30DB36B4-D124-40A8-8558-FDB7A111D23A}" sibTransId="{404F4301-55FD-44BD-A777-42B4257FCFBD}"/>
    <dgm:cxn modelId="{5E76869B-2451-B04F-921E-ACDD3F10896E}" type="presParOf" srcId="{03E79EFB-ED85-364D-941F-2403610BB5E7}" destId="{7B5B3BA0-39AF-5C49-9633-2981D05351C8}" srcOrd="0" destOrd="0" presId="urn:microsoft.com/office/officeart/2005/8/layout/default"/>
    <dgm:cxn modelId="{1BB682B6-B130-0B44-B714-12095D5C0AA8}" type="presParOf" srcId="{03E79EFB-ED85-364D-941F-2403610BB5E7}" destId="{C98FA1FC-EC10-9B4B-B543-AE9F9B634C86}" srcOrd="1" destOrd="0" presId="urn:microsoft.com/office/officeart/2005/8/layout/default"/>
    <dgm:cxn modelId="{31219B53-BBC9-1847-8ED7-F40E74C3E3E4}" type="presParOf" srcId="{03E79EFB-ED85-364D-941F-2403610BB5E7}" destId="{CDD8599D-F10B-8F4B-BB54-7BE28D33C46D}" srcOrd="2" destOrd="0" presId="urn:microsoft.com/office/officeart/2005/8/layout/default"/>
    <dgm:cxn modelId="{D191AFB0-88A7-B94A-BD0C-41E245D828F5}" type="presParOf" srcId="{03E79EFB-ED85-364D-941F-2403610BB5E7}" destId="{3697F557-FA14-DE41-A940-A846614BB629}" srcOrd="3" destOrd="0" presId="urn:microsoft.com/office/officeart/2005/8/layout/default"/>
    <dgm:cxn modelId="{A607A7CE-5E50-F244-9D71-272AD46D2256}" type="presParOf" srcId="{03E79EFB-ED85-364D-941F-2403610BB5E7}" destId="{5CCCF4BC-50AD-214E-9BF6-6C326BA2B3C0}" srcOrd="4" destOrd="0" presId="urn:microsoft.com/office/officeart/2005/8/layout/default"/>
    <dgm:cxn modelId="{9FC9753A-FCBD-4345-99C3-C5D995921215}" type="presParOf" srcId="{03E79EFB-ED85-364D-941F-2403610BB5E7}" destId="{870726CB-18C9-0C40-AA99-9608C1B7B4F0}" srcOrd="5" destOrd="0" presId="urn:microsoft.com/office/officeart/2005/8/layout/default"/>
    <dgm:cxn modelId="{1FA08CEB-A806-CC4D-9E84-AF77050E6647}" type="presParOf" srcId="{03E79EFB-ED85-364D-941F-2403610BB5E7}" destId="{4E63CFE3-CD83-D944-938E-DB55643AF14F}" srcOrd="6" destOrd="0" presId="urn:microsoft.com/office/officeart/2005/8/layout/default"/>
    <dgm:cxn modelId="{097CD0C1-F923-8F4B-87C5-7A663BDFCCE6}" type="presParOf" srcId="{03E79EFB-ED85-364D-941F-2403610BB5E7}" destId="{FB4DED47-0CF4-174B-A1E5-DBF88037CEF0}" srcOrd="7" destOrd="0" presId="urn:microsoft.com/office/officeart/2005/8/layout/default"/>
    <dgm:cxn modelId="{3F16AFFD-F6C4-8D48-91A8-5572EB3FE0D9}" type="presParOf" srcId="{03E79EFB-ED85-364D-941F-2403610BB5E7}" destId="{319226AB-C9F3-BE46-B83A-4BDDB6265A03}" srcOrd="8" destOrd="0" presId="urn:microsoft.com/office/officeart/2005/8/layout/default"/>
    <dgm:cxn modelId="{60FE6268-349C-B34D-B40F-F97B10510286}" type="presParOf" srcId="{03E79EFB-ED85-364D-941F-2403610BB5E7}" destId="{8C84F765-641C-D64B-B92F-0213D9B59442}" srcOrd="9" destOrd="0" presId="urn:microsoft.com/office/officeart/2005/8/layout/default"/>
    <dgm:cxn modelId="{18E941DA-2725-1847-87E7-CC77F433C494}" type="presParOf" srcId="{03E79EFB-ED85-364D-941F-2403610BB5E7}" destId="{2D8EE872-EDE0-DF43-8E75-ACA54D6E752D}" srcOrd="10" destOrd="0" presId="urn:microsoft.com/office/officeart/2005/8/layout/default"/>
    <dgm:cxn modelId="{E54B7FF8-F180-FF4C-B12B-A1E633359E12}" type="presParOf" srcId="{03E79EFB-ED85-364D-941F-2403610BB5E7}" destId="{16C558D3-FF65-F34E-B007-BD01CC07DB11}" srcOrd="11" destOrd="0" presId="urn:microsoft.com/office/officeart/2005/8/layout/default"/>
    <dgm:cxn modelId="{9FAADA19-E326-154D-BAC1-4B6B4B91551C}" type="presParOf" srcId="{03E79EFB-ED85-364D-941F-2403610BB5E7}" destId="{62E37279-0D4A-8847-8906-2243B5FB34A0}" srcOrd="12" destOrd="0" presId="urn:microsoft.com/office/officeart/2005/8/layout/default"/>
    <dgm:cxn modelId="{3BEA8A2A-B827-5148-B277-8C28E028F690}" type="presParOf" srcId="{03E79EFB-ED85-364D-941F-2403610BB5E7}" destId="{27A31EFC-7848-7946-8706-45A671AF314D}" srcOrd="13" destOrd="0" presId="urn:microsoft.com/office/officeart/2005/8/layout/default"/>
    <dgm:cxn modelId="{AD47404F-24C9-484F-BEB2-8D3101C402DD}" type="presParOf" srcId="{03E79EFB-ED85-364D-941F-2403610BB5E7}" destId="{2729E7A5-782F-4F4B-8C48-230BCB291A1F}" srcOrd="14" destOrd="0" presId="urn:microsoft.com/office/officeart/2005/8/layout/default"/>
    <dgm:cxn modelId="{9C7F6ED3-0453-E244-900E-77A5CA687D7C}" type="presParOf" srcId="{03E79EFB-ED85-364D-941F-2403610BB5E7}" destId="{BAA188D6-E1C9-954E-B69C-719ECBE8A7BB}" srcOrd="15" destOrd="0" presId="urn:microsoft.com/office/officeart/2005/8/layout/default"/>
    <dgm:cxn modelId="{3619B6E1-FE9F-214C-8BD6-90F8463EC9D7}" type="presParOf" srcId="{03E79EFB-ED85-364D-941F-2403610BB5E7}" destId="{485D66E5-6BF1-8645-AFB5-1A96958282D9}" srcOrd="16" destOrd="0" presId="urn:microsoft.com/office/officeart/2005/8/layout/default"/>
    <dgm:cxn modelId="{8C30797E-4AA8-944B-8B4F-6F0022F288DC}" type="presParOf" srcId="{03E79EFB-ED85-364D-941F-2403610BB5E7}" destId="{0B59AAB6-26EF-2C45-AEA6-B2405A7AE53A}" srcOrd="17" destOrd="0" presId="urn:microsoft.com/office/officeart/2005/8/layout/default"/>
    <dgm:cxn modelId="{BA20947C-3A32-4F4C-AD57-A373FA085868}" type="presParOf" srcId="{03E79EFB-ED85-364D-941F-2403610BB5E7}" destId="{FEB761AF-19E8-9248-A9AA-6A517C9C9269}" srcOrd="18" destOrd="0" presId="urn:microsoft.com/office/officeart/2005/8/layout/default"/>
    <dgm:cxn modelId="{2630AF81-09FF-C44F-B6F7-6B45ED18DC29}" type="presParOf" srcId="{03E79EFB-ED85-364D-941F-2403610BB5E7}" destId="{709AAB08-822E-CB46-A639-A115BAE05D81}" srcOrd="19" destOrd="0" presId="urn:microsoft.com/office/officeart/2005/8/layout/default"/>
    <dgm:cxn modelId="{0F38F3C7-2C88-344A-B7FD-1847510D5825}" type="presParOf" srcId="{03E79EFB-ED85-364D-941F-2403610BB5E7}" destId="{677EE92A-C8F9-E94A-B8E5-EB1E77BB4FF6}" srcOrd="20" destOrd="0" presId="urn:microsoft.com/office/officeart/2005/8/layout/default"/>
    <dgm:cxn modelId="{C4A5D45C-20BD-984D-A844-4EBACD807AF6}" type="presParOf" srcId="{03E79EFB-ED85-364D-941F-2403610BB5E7}" destId="{BDBC0A63-56F3-A242-B1F6-DC11B8DBC620}" srcOrd="21" destOrd="0" presId="urn:microsoft.com/office/officeart/2005/8/layout/default"/>
    <dgm:cxn modelId="{9FA6E3CE-F1FA-2A41-829B-594A776432AD}" type="presParOf" srcId="{03E79EFB-ED85-364D-941F-2403610BB5E7}" destId="{2FB4D673-3DF4-A94F-8CC8-39C7BA681DDF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6782D-4009-4A84-8ECB-452C410301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DA5983-C2D0-46DD-9EB3-873E55DBDCD2}">
      <dgm:prSet/>
      <dgm:spPr/>
      <dgm:t>
        <a:bodyPr/>
        <a:lstStyle/>
        <a:p>
          <a:r>
            <a:rPr lang="en-US"/>
            <a:t>Name of the application : Samayam Application</a:t>
          </a:r>
        </a:p>
      </dgm:t>
    </dgm:pt>
    <dgm:pt modelId="{E651DF46-386D-479B-B68F-45F858847CEE}" type="parTrans" cxnId="{5E0D8E5D-658F-4B84-A838-082043327E70}">
      <dgm:prSet/>
      <dgm:spPr/>
      <dgm:t>
        <a:bodyPr/>
        <a:lstStyle/>
        <a:p>
          <a:endParaRPr lang="en-US"/>
        </a:p>
      </dgm:t>
    </dgm:pt>
    <dgm:pt modelId="{F3F14550-E6ED-492A-B2A8-6A4F379B87D3}" type="sibTrans" cxnId="{5E0D8E5D-658F-4B84-A838-082043327E70}">
      <dgm:prSet/>
      <dgm:spPr/>
      <dgm:t>
        <a:bodyPr/>
        <a:lstStyle/>
        <a:p>
          <a:endParaRPr lang="en-US"/>
        </a:p>
      </dgm:t>
    </dgm:pt>
    <dgm:pt modelId="{EB653AF1-3861-400E-A175-43F7D4959EFB}">
      <dgm:prSet/>
      <dgm:spPr/>
      <dgm:t>
        <a:bodyPr/>
        <a:lstStyle/>
        <a:p>
          <a:r>
            <a:rPr lang="en-US"/>
            <a:t>It simplifies the process of record maintenance of employee's information and their pay slips and Timesheets in an organization.</a:t>
          </a:r>
        </a:p>
      </dgm:t>
    </dgm:pt>
    <dgm:pt modelId="{836CB7FF-AFDF-484D-9056-B3081C29CFE1}" type="parTrans" cxnId="{480503FD-E457-490C-AF6E-FFD6F95636B0}">
      <dgm:prSet/>
      <dgm:spPr/>
      <dgm:t>
        <a:bodyPr/>
        <a:lstStyle/>
        <a:p>
          <a:endParaRPr lang="en-US"/>
        </a:p>
      </dgm:t>
    </dgm:pt>
    <dgm:pt modelId="{396993E6-490E-4CBC-A166-EE933245622D}" type="sibTrans" cxnId="{480503FD-E457-490C-AF6E-FFD6F95636B0}">
      <dgm:prSet/>
      <dgm:spPr/>
      <dgm:t>
        <a:bodyPr/>
        <a:lstStyle/>
        <a:p>
          <a:endParaRPr lang="en-US"/>
        </a:p>
      </dgm:t>
    </dgm:pt>
    <dgm:pt modelId="{EC95B230-829D-446D-8984-5BC8295437E2}">
      <dgm:prSet/>
      <dgm:spPr/>
      <dgm:t>
        <a:bodyPr/>
        <a:lstStyle/>
        <a:p>
          <a:r>
            <a:rPr lang="en-US"/>
            <a:t>Directly salary computation is done physically, it set aside such an extensive amount of effort to make payout all things considered. </a:t>
          </a:r>
        </a:p>
      </dgm:t>
    </dgm:pt>
    <dgm:pt modelId="{A90310BF-73BC-4CB5-A084-73B3425F20D6}" type="parTrans" cxnId="{E87E29FC-C9C7-48CD-85FC-3851D94A30C8}">
      <dgm:prSet/>
      <dgm:spPr/>
      <dgm:t>
        <a:bodyPr/>
        <a:lstStyle/>
        <a:p>
          <a:endParaRPr lang="en-US"/>
        </a:p>
      </dgm:t>
    </dgm:pt>
    <dgm:pt modelId="{2F29011C-EA62-42DE-8869-896DD56A8A2B}" type="sibTrans" cxnId="{E87E29FC-C9C7-48CD-85FC-3851D94A30C8}">
      <dgm:prSet/>
      <dgm:spPr/>
      <dgm:t>
        <a:bodyPr/>
        <a:lstStyle/>
        <a:p>
          <a:endParaRPr lang="en-US"/>
        </a:p>
      </dgm:t>
    </dgm:pt>
    <dgm:pt modelId="{2182913B-9C2C-4D08-8185-A0969A0979C7}">
      <dgm:prSet/>
      <dgm:spPr/>
      <dgm:t>
        <a:bodyPr/>
        <a:lstStyle/>
        <a:p>
          <a:r>
            <a:rPr lang="en-US"/>
            <a:t>Minimizes the manual checking of each daily time record of the employee.</a:t>
          </a:r>
        </a:p>
      </dgm:t>
    </dgm:pt>
    <dgm:pt modelId="{27A1C818-47B2-45B4-B534-218D2C6FD6FB}" type="parTrans" cxnId="{AAC048C4-4C22-4B7F-8B83-E32A4C8683F1}">
      <dgm:prSet/>
      <dgm:spPr/>
      <dgm:t>
        <a:bodyPr/>
        <a:lstStyle/>
        <a:p>
          <a:endParaRPr lang="en-US"/>
        </a:p>
      </dgm:t>
    </dgm:pt>
    <dgm:pt modelId="{5CB64ED7-8C9C-4359-AEBE-8F06D13B78D6}" type="sibTrans" cxnId="{AAC048C4-4C22-4B7F-8B83-E32A4C8683F1}">
      <dgm:prSet/>
      <dgm:spPr/>
      <dgm:t>
        <a:bodyPr/>
        <a:lstStyle/>
        <a:p>
          <a:endParaRPr lang="en-US"/>
        </a:p>
      </dgm:t>
    </dgm:pt>
    <dgm:pt modelId="{04E06826-1ABA-42F9-919C-787924747CAA}" type="pres">
      <dgm:prSet presAssocID="{E386782D-4009-4A84-8ECB-452C4103010E}" presName="root" presStyleCnt="0">
        <dgm:presLayoutVars>
          <dgm:dir/>
          <dgm:resizeHandles val="exact"/>
        </dgm:presLayoutVars>
      </dgm:prSet>
      <dgm:spPr/>
    </dgm:pt>
    <dgm:pt modelId="{8D70E048-5F8C-48E1-B924-4925893A2A0A}" type="pres">
      <dgm:prSet presAssocID="{71DA5983-C2D0-46DD-9EB3-873E55DBDCD2}" presName="compNode" presStyleCnt="0"/>
      <dgm:spPr/>
    </dgm:pt>
    <dgm:pt modelId="{49917E33-8B1D-4375-98A9-A1A3B82787A4}" type="pres">
      <dgm:prSet presAssocID="{71DA5983-C2D0-46DD-9EB3-873E55DBDCD2}" presName="bgRect" presStyleLbl="bgShp" presStyleIdx="0" presStyleCnt="4"/>
      <dgm:spPr/>
    </dgm:pt>
    <dgm:pt modelId="{B974FECF-0F9B-4E35-9D40-23172414137C}" type="pres">
      <dgm:prSet presAssocID="{71DA5983-C2D0-46DD-9EB3-873E55DBDC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9FBAEEB-BCB5-40F4-AADB-BC67E49D42DC}" type="pres">
      <dgm:prSet presAssocID="{71DA5983-C2D0-46DD-9EB3-873E55DBDCD2}" presName="spaceRect" presStyleCnt="0"/>
      <dgm:spPr/>
    </dgm:pt>
    <dgm:pt modelId="{E27A5C5A-EFE1-4D1B-854F-E68EE4C5A8BA}" type="pres">
      <dgm:prSet presAssocID="{71DA5983-C2D0-46DD-9EB3-873E55DBDCD2}" presName="parTx" presStyleLbl="revTx" presStyleIdx="0" presStyleCnt="4">
        <dgm:presLayoutVars>
          <dgm:chMax val="0"/>
          <dgm:chPref val="0"/>
        </dgm:presLayoutVars>
      </dgm:prSet>
      <dgm:spPr/>
    </dgm:pt>
    <dgm:pt modelId="{E6124E84-A9A6-42D3-AA92-7FCC87BAA724}" type="pres">
      <dgm:prSet presAssocID="{F3F14550-E6ED-492A-B2A8-6A4F379B87D3}" presName="sibTrans" presStyleCnt="0"/>
      <dgm:spPr/>
    </dgm:pt>
    <dgm:pt modelId="{2F25783C-4242-4B89-9C0D-950D8BF2DEA1}" type="pres">
      <dgm:prSet presAssocID="{EB653AF1-3861-400E-A175-43F7D4959EFB}" presName="compNode" presStyleCnt="0"/>
      <dgm:spPr/>
    </dgm:pt>
    <dgm:pt modelId="{3E1774E1-A3A8-4145-BF7B-8D6CF824C8DA}" type="pres">
      <dgm:prSet presAssocID="{EB653AF1-3861-400E-A175-43F7D4959EFB}" presName="bgRect" presStyleLbl="bgShp" presStyleIdx="1" presStyleCnt="4"/>
      <dgm:spPr/>
    </dgm:pt>
    <dgm:pt modelId="{D9A23870-CA89-40CA-BC1B-5E3346F345F5}" type="pres">
      <dgm:prSet presAssocID="{EB653AF1-3861-400E-A175-43F7D4959E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D33A264-F295-4B26-9E33-E586100F5F48}" type="pres">
      <dgm:prSet presAssocID="{EB653AF1-3861-400E-A175-43F7D4959EFB}" presName="spaceRect" presStyleCnt="0"/>
      <dgm:spPr/>
    </dgm:pt>
    <dgm:pt modelId="{6B9C80F7-0DD4-4129-951B-9BCFC6F108FA}" type="pres">
      <dgm:prSet presAssocID="{EB653AF1-3861-400E-A175-43F7D4959EFB}" presName="parTx" presStyleLbl="revTx" presStyleIdx="1" presStyleCnt="4">
        <dgm:presLayoutVars>
          <dgm:chMax val="0"/>
          <dgm:chPref val="0"/>
        </dgm:presLayoutVars>
      </dgm:prSet>
      <dgm:spPr/>
    </dgm:pt>
    <dgm:pt modelId="{A5405E23-0A2D-4751-BEFE-145B676CB358}" type="pres">
      <dgm:prSet presAssocID="{396993E6-490E-4CBC-A166-EE933245622D}" presName="sibTrans" presStyleCnt="0"/>
      <dgm:spPr/>
    </dgm:pt>
    <dgm:pt modelId="{317A64A8-A525-431E-AF84-6409856E46F5}" type="pres">
      <dgm:prSet presAssocID="{EC95B230-829D-446D-8984-5BC8295437E2}" presName="compNode" presStyleCnt="0"/>
      <dgm:spPr/>
    </dgm:pt>
    <dgm:pt modelId="{0D01BEC7-690A-4685-BE12-CCDB42DF8918}" type="pres">
      <dgm:prSet presAssocID="{EC95B230-829D-446D-8984-5BC8295437E2}" presName="bgRect" presStyleLbl="bgShp" presStyleIdx="2" presStyleCnt="4"/>
      <dgm:spPr/>
    </dgm:pt>
    <dgm:pt modelId="{87754D1C-CF0D-48FC-8DDD-88D22BE0F182}" type="pres">
      <dgm:prSet presAssocID="{EC95B230-829D-446D-8984-5BC8295437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D02344A-57A7-45DE-AC84-F91613E2DB95}" type="pres">
      <dgm:prSet presAssocID="{EC95B230-829D-446D-8984-5BC8295437E2}" presName="spaceRect" presStyleCnt="0"/>
      <dgm:spPr/>
    </dgm:pt>
    <dgm:pt modelId="{8DA6F0FC-0548-411D-B7FF-64CB682BE04F}" type="pres">
      <dgm:prSet presAssocID="{EC95B230-829D-446D-8984-5BC8295437E2}" presName="parTx" presStyleLbl="revTx" presStyleIdx="2" presStyleCnt="4">
        <dgm:presLayoutVars>
          <dgm:chMax val="0"/>
          <dgm:chPref val="0"/>
        </dgm:presLayoutVars>
      </dgm:prSet>
      <dgm:spPr/>
    </dgm:pt>
    <dgm:pt modelId="{1C01CB5D-1F6A-4FCA-8D2B-737E080FAE7C}" type="pres">
      <dgm:prSet presAssocID="{2F29011C-EA62-42DE-8869-896DD56A8A2B}" presName="sibTrans" presStyleCnt="0"/>
      <dgm:spPr/>
    </dgm:pt>
    <dgm:pt modelId="{70A82B13-9307-43FB-AFD1-074C317D5C55}" type="pres">
      <dgm:prSet presAssocID="{2182913B-9C2C-4D08-8185-A0969A0979C7}" presName="compNode" presStyleCnt="0"/>
      <dgm:spPr/>
    </dgm:pt>
    <dgm:pt modelId="{28E48A50-8934-4772-8BA3-4E847B241816}" type="pres">
      <dgm:prSet presAssocID="{2182913B-9C2C-4D08-8185-A0969A0979C7}" presName="bgRect" presStyleLbl="bgShp" presStyleIdx="3" presStyleCnt="4"/>
      <dgm:spPr/>
    </dgm:pt>
    <dgm:pt modelId="{675AA45E-22C4-4734-A96E-065291F4D680}" type="pres">
      <dgm:prSet presAssocID="{2182913B-9C2C-4D08-8185-A0969A0979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4E1128A-E857-4782-89B3-0A382188038A}" type="pres">
      <dgm:prSet presAssocID="{2182913B-9C2C-4D08-8185-A0969A0979C7}" presName="spaceRect" presStyleCnt="0"/>
      <dgm:spPr/>
    </dgm:pt>
    <dgm:pt modelId="{11CE4B7F-D4D8-45DF-9C2D-26E1CAFECD80}" type="pres">
      <dgm:prSet presAssocID="{2182913B-9C2C-4D08-8185-A0969A0979C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0D8E5D-658F-4B84-A838-082043327E70}" srcId="{E386782D-4009-4A84-8ECB-452C4103010E}" destId="{71DA5983-C2D0-46DD-9EB3-873E55DBDCD2}" srcOrd="0" destOrd="0" parTransId="{E651DF46-386D-479B-B68F-45F858847CEE}" sibTransId="{F3F14550-E6ED-492A-B2A8-6A4F379B87D3}"/>
    <dgm:cxn modelId="{DFE03199-267E-4793-B8F6-0905030CA347}" type="presOf" srcId="{EB653AF1-3861-400E-A175-43F7D4959EFB}" destId="{6B9C80F7-0DD4-4129-951B-9BCFC6F108FA}" srcOrd="0" destOrd="0" presId="urn:microsoft.com/office/officeart/2018/2/layout/IconVerticalSolidList"/>
    <dgm:cxn modelId="{1DFB90A3-255D-4A7B-821B-DCD94C976FC6}" type="presOf" srcId="{71DA5983-C2D0-46DD-9EB3-873E55DBDCD2}" destId="{E27A5C5A-EFE1-4D1B-854F-E68EE4C5A8BA}" srcOrd="0" destOrd="0" presId="urn:microsoft.com/office/officeart/2018/2/layout/IconVerticalSolidList"/>
    <dgm:cxn modelId="{C804D9A6-32AF-44B5-9191-6D693E81A7BC}" type="presOf" srcId="{EC95B230-829D-446D-8984-5BC8295437E2}" destId="{8DA6F0FC-0548-411D-B7FF-64CB682BE04F}" srcOrd="0" destOrd="0" presId="urn:microsoft.com/office/officeart/2018/2/layout/IconVerticalSolidList"/>
    <dgm:cxn modelId="{EAEC20B1-6F83-49E7-A52C-D26065621625}" type="presOf" srcId="{2182913B-9C2C-4D08-8185-A0969A0979C7}" destId="{11CE4B7F-D4D8-45DF-9C2D-26E1CAFECD80}" srcOrd="0" destOrd="0" presId="urn:microsoft.com/office/officeart/2018/2/layout/IconVerticalSolidList"/>
    <dgm:cxn modelId="{A2D450B2-E6F0-4FC2-98F1-5683145BBE8D}" type="presOf" srcId="{E386782D-4009-4A84-8ECB-452C4103010E}" destId="{04E06826-1ABA-42F9-919C-787924747CAA}" srcOrd="0" destOrd="0" presId="urn:microsoft.com/office/officeart/2018/2/layout/IconVerticalSolidList"/>
    <dgm:cxn modelId="{AAC048C4-4C22-4B7F-8B83-E32A4C8683F1}" srcId="{E386782D-4009-4A84-8ECB-452C4103010E}" destId="{2182913B-9C2C-4D08-8185-A0969A0979C7}" srcOrd="3" destOrd="0" parTransId="{27A1C818-47B2-45B4-B534-218D2C6FD6FB}" sibTransId="{5CB64ED7-8C9C-4359-AEBE-8F06D13B78D6}"/>
    <dgm:cxn modelId="{E87E29FC-C9C7-48CD-85FC-3851D94A30C8}" srcId="{E386782D-4009-4A84-8ECB-452C4103010E}" destId="{EC95B230-829D-446D-8984-5BC8295437E2}" srcOrd="2" destOrd="0" parTransId="{A90310BF-73BC-4CB5-A084-73B3425F20D6}" sibTransId="{2F29011C-EA62-42DE-8869-896DD56A8A2B}"/>
    <dgm:cxn modelId="{480503FD-E457-490C-AF6E-FFD6F95636B0}" srcId="{E386782D-4009-4A84-8ECB-452C4103010E}" destId="{EB653AF1-3861-400E-A175-43F7D4959EFB}" srcOrd="1" destOrd="0" parTransId="{836CB7FF-AFDF-484D-9056-B3081C29CFE1}" sibTransId="{396993E6-490E-4CBC-A166-EE933245622D}"/>
    <dgm:cxn modelId="{0B059FCA-F4BB-4329-9D1C-507379E016EA}" type="presParOf" srcId="{04E06826-1ABA-42F9-919C-787924747CAA}" destId="{8D70E048-5F8C-48E1-B924-4925893A2A0A}" srcOrd="0" destOrd="0" presId="urn:microsoft.com/office/officeart/2018/2/layout/IconVerticalSolidList"/>
    <dgm:cxn modelId="{8BCB417C-2DA1-4BD7-8AED-6192F739051F}" type="presParOf" srcId="{8D70E048-5F8C-48E1-B924-4925893A2A0A}" destId="{49917E33-8B1D-4375-98A9-A1A3B82787A4}" srcOrd="0" destOrd="0" presId="urn:microsoft.com/office/officeart/2018/2/layout/IconVerticalSolidList"/>
    <dgm:cxn modelId="{B9CCD480-2A79-44A3-88D0-391AC898D0CC}" type="presParOf" srcId="{8D70E048-5F8C-48E1-B924-4925893A2A0A}" destId="{B974FECF-0F9B-4E35-9D40-23172414137C}" srcOrd="1" destOrd="0" presId="urn:microsoft.com/office/officeart/2018/2/layout/IconVerticalSolidList"/>
    <dgm:cxn modelId="{99364A67-EC4E-4EB6-B5B1-45C02DBEDCA8}" type="presParOf" srcId="{8D70E048-5F8C-48E1-B924-4925893A2A0A}" destId="{59FBAEEB-BCB5-40F4-AADB-BC67E49D42DC}" srcOrd="2" destOrd="0" presId="urn:microsoft.com/office/officeart/2018/2/layout/IconVerticalSolidList"/>
    <dgm:cxn modelId="{123CD8E1-5E42-4DEF-B895-A0441B46A015}" type="presParOf" srcId="{8D70E048-5F8C-48E1-B924-4925893A2A0A}" destId="{E27A5C5A-EFE1-4D1B-854F-E68EE4C5A8BA}" srcOrd="3" destOrd="0" presId="urn:microsoft.com/office/officeart/2018/2/layout/IconVerticalSolidList"/>
    <dgm:cxn modelId="{9327FF8F-D175-4621-96A1-F50098B971DA}" type="presParOf" srcId="{04E06826-1ABA-42F9-919C-787924747CAA}" destId="{E6124E84-A9A6-42D3-AA92-7FCC87BAA724}" srcOrd="1" destOrd="0" presId="urn:microsoft.com/office/officeart/2018/2/layout/IconVerticalSolidList"/>
    <dgm:cxn modelId="{0A105B63-D054-4EE6-BA10-2B412FC36AE7}" type="presParOf" srcId="{04E06826-1ABA-42F9-919C-787924747CAA}" destId="{2F25783C-4242-4B89-9C0D-950D8BF2DEA1}" srcOrd="2" destOrd="0" presId="urn:microsoft.com/office/officeart/2018/2/layout/IconVerticalSolidList"/>
    <dgm:cxn modelId="{4412B0BF-26EA-4D09-B86B-32F8E405E4E5}" type="presParOf" srcId="{2F25783C-4242-4B89-9C0D-950D8BF2DEA1}" destId="{3E1774E1-A3A8-4145-BF7B-8D6CF824C8DA}" srcOrd="0" destOrd="0" presId="urn:microsoft.com/office/officeart/2018/2/layout/IconVerticalSolidList"/>
    <dgm:cxn modelId="{08DEC3FD-8CE3-4039-A5B5-D00789CECB7A}" type="presParOf" srcId="{2F25783C-4242-4B89-9C0D-950D8BF2DEA1}" destId="{D9A23870-CA89-40CA-BC1B-5E3346F345F5}" srcOrd="1" destOrd="0" presId="urn:microsoft.com/office/officeart/2018/2/layout/IconVerticalSolidList"/>
    <dgm:cxn modelId="{4227E4B2-A024-4A54-ADCF-12D5B25AA40D}" type="presParOf" srcId="{2F25783C-4242-4B89-9C0D-950D8BF2DEA1}" destId="{8D33A264-F295-4B26-9E33-E586100F5F48}" srcOrd="2" destOrd="0" presId="urn:microsoft.com/office/officeart/2018/2/layout/IconVerticalSolidList"/>
    <dgm:cxn modelId="{48B1D307-B4E5-4DF4-A5E4-FE3E5A5916C1}" type="presParOf" srcId="{2F25783C-4242-4B89-9C0D-950D8BF2DEA1}" destId="{6B9C80F7-0DD4-4129-951B-9BCFC6F108FA}" srcOrd="3" destOrd="0" presId="urn:microsoft.com/office/officeart/2018/2/layout/IconVerticalSolidList"/>
    <dgm:cxn modelId="{81CFA718-8DBF-4E88-BA28-6E3291AA0552}" type="presParOf" srcId="{04E06826-1ABA-42F9-919C-787924747CAA}" destId="{A5405E23-0A2D-4751-BEFE-145B676CB358}" srcOrd="3" destOrd="0" presId="urn:microsoft.com/office/officeart/2018/2/layout/IconVerticalSolidList"/>
    <dgm:cxn modelId="{928325A7-2FA1-432E-8020-BF04763E71F2}" type="presParOf" srcId="{04E06826-1ABA-42F9-919C-787924747CAA}" destId="{317A64A8-A525-431E-AF84-6409856E46F5}" srcOrd="4" destOrd="0" presId="urn:microsoft.com/office/officeart/2018/2/layout/IconVerticalSolidList"/>
    <dgm:cxn modelId="{F1F722BF-66C9-49DB-90FA-1902DBA68DF7}" type="presParOf" srcId="{317A64A8-A525-431E-AF84-6409856E46F5}" destId="{0D01BEC7-690A-4685-BE12-CCDB42DF8918}" srcOrd="0" destOrd="0" presId="urn:microsoft.com/office/officeart/2018/2/layout/IconVerticalSolidList"/>
    <dgm:cxn modelId="{F5F9F94D-DC41-447B-8F2C-5A41DC99D2B5}" type="presParOf" srcId="{317A64A8-A525-431E-AF84-6409856E46F5}" destId="{87754D1C-CF0D-48FC-8DDD-88D22BE0F182}" srcOrd="1" destOrd="0" presId="urn:microsoft.com/office/officeart/2018/2/layout/IconVerticalSolidList"/>
    <dgm:cxn modelId="{9A651D4C-27B3-4C3A-AA28-11F705F096A5}" type="presParOf" srcId="{317A64A8-A525-431E-AF84-6409856E46F5}" destId="{BD02344A-57A7-45DE-AC84-F91613E2DB95}" srcOrd="2" destOrd="0" presId="urn:microsoft.com/office/officeart/2018/2/layout/IconVerticalSolidList"/>
    <dgm:cxn modelId="{348CB3B0-2A5E-4041-ADE0-1CE3FA0E284F}" type="presParOf" srcId="{317A64A8-A525-431E-AF84-6409856E46F5}" destId="{8DA6F0FC-0548-411D-B7FF-64CB682BE04F}" srcOrd="3" destOrd="0" presId="urn:microsoft.com/office/officeart/2018/2/layout/IconVerticalSolidList"/>
    <dgm:cxn modelId="{A88CB14A-DE96-4BF3-96BA-9BF6EA751867}" type="presParOf" srcId="{04E06826-1ABA-42F9-919C-787924747CAA}" destId="{1C01CB5D-1F6A-4FCA-8D2B-737E080FAE7C}" srcOrd="5" destOrd="0" presId="urn:microsoft.com/office/officeart/2018/2/layout/IconVerticalSolidList"/>
    <dgm:cxn modelId="{EBE14485-0DCA-4077-82DA-BC0377E3EFDF}" type="presParOf" srcId="{04E06826-1ABA-42F9-919C-787924747CAA}" destId="{70A82B13-9307-43FB-AFD1-074C317D5C55}" srcOrd="6" destOrd="0" presId="urn:microsoft.com/office/officeart/2018/2/layout/IconVerticalSolidList"/>
    <dgm:cxn modelId="{6A63DCBF-151B-4837-BD12-BD589DA2AF16}" type="presParOf" srcId="{70A82B13-9307-43FB-AFD1-074C317D5C55}" destId="{28E48A50-8934-4772-8BA3-4E847B241816}" srcOrd="0" destOrd="0" presId="urn:microsoft.com/office/officeart/2018/2/layout/IconVerticalSolidList"/>
    <dgm:cxn modelId="{71CF18BB-374B-444B-8647-B827155C68E8}" type="presParOf" srcId="{70A82B13-9307-43FB-AFD1-074C317D5C55}" destId="{675AA45E-22C4-4734-A96E-065291F4D680}" srcOrd="1" destOrd="0" presId="urn:microsoft.com/office/officeart/2018/2/layout/IconVerticalSolidList"/>
    <dgm:cxn modelId="{28992E01-9CDC-41C6-8A27-2787697F4DBD}" type="presParOf" srcId="{70A82B13-9307-43FB-AFD1-074C317D5C55}" destId="{64E1128A-E857-4782-89B3-0A382188038A}" srcOrd="2" destOrd="0" presId="urn:microsoft.com/office/officeart/2018/2/layout/IconVerticalSolidList"/>
    <dgm:cxn modelId="{2989E9D3-B9F0-46B7-A455-29FE6EE8BA45}" type="presParOf" srcId="{70A82B13-9307-43FB-AFD1-074C317D5C55}" destId="{11CE4B7F-D4D8-45DF-9C2D-26E1CAFECD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1630C-2C42-4BF5-8939-8399E6B61C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32325FF-ABAD-4B63-9D13-6BA0BE8DD56D}">
      <dgm:prSet/>
      <dgm:spPr/>
      <dgm:t>
        <a:bodyPr/>
        <a:lstStyle/>
        <a:p>
          <a:r>
            <a:rPr lang="en-US"/>
            <a:t>Frame Works : Django Frame Work</a:t>
          </a:r>
        </a:p>
      </dgm:t>
    </dgm:pt>
    <dgm:pt modelId="{7B7453E8-A47C-4F61-B426-DEE2DA84C561}" type="parTrans" cxnId="{CB6D329D-46E0-4BFC-AC66-38D835F053B1}">
      <dgm:prSet/>
      <dgm:spPr/>
      <dgm:t>
        <a:bodyPr/>
        <a:lstStyle/>
        <a:p>
          <a:endParaRPr lang="en-US"/>
        </a:p>
      </dgm:t>
    </dgm:pt>
    <dgm:pt modelId="{ACB45F12-F803-4FFC-9FB5-D601223E6AFD}" type="sibTrans" cxnId="{CB6D329D-46E0-4BFC-AC66-38D835F053B1}">
      <dgm:prSet/>
      <dgm:spPr/>
      <dgm:t>
        <a:bodyPr/>
        <a:lstStyle/>
        <a:p>
          <a:endParaRPr lang="en-US"/>
        </a:p>
      </dgm:t>
    </dgm:pt>
    <dgm:pt modelId="{110933DE-9D83-404C-B486-415665473AB4}">
      <dgm:prSet/>
      <dgm:spPr/>
      <dgm:t>
        <a:bodyPr/>
        <a:lstStyle/>
        <a:p>
          <a:r>
            <a:rPr lang="en-US"/>
            <a:t>Languages : python, HTML, CSS, Java script, Jquery.</a:t>
          </a:r>
        </a:p>
      </dgm:t>
    </dgm:pt>
    <dgm:pt modelId="{EB183D22-5D06-4303-8DE5-A2AA16463E02}" type="parTrans" cxnId="{7E1C6BF1-764C-4148-8788-AC9A91DE2114}">
      <dgm:prSet/>
      <dgm:spPr/>
      <dgm:t>
        <a:bodyPr/>
        <a:lstStyle/>
        <a:p>
          <a:endParaRPr lang="en-US"/>
        </a:p>
      </dgm:t>
    </dgm:pt>
    <dgm:pt modelId="{0E281ECC-5BB5-4896-BFE2-64D6137DA0F0}" type="sibTrans" cxnId="{7E1C6BF1-764C-4148-8788-AC9A91DE2114}">
      <dgm:prSet/>
      <dgm:spPr/>
      <dgm:t>
        <a:bodyPr/>
        <a:lstStyle/>
        <a:p>
          <a:endParaRPr lang="en-US"/>
        </a:p>
      </dgm:t>
    </dgm:pt>
    <dgm:pt modelId="{2B715A9C-55D5-4B69-930C-DE6ACD624A6D}">
      <dgm:prSet/>
      <dgm:spPr/>
      <dgm:t>
        <a:bodyPr/>
        <a:lstStyle/>
        <a:p>
          <a:r>
            <a:rPr lang="en-US"/>
            <a:t>AWS Elastic Beanstalk.</a:t>
          </a:r>
        </a:p>
      </dgm:t>
    </dgm:pt>
    <dgm:pt modelId="{E59888D0-E04A-43D7-8521-D4A72162497D}" type="parTrans" cxnId="{050E6A99-EFBB-46C3-8407-D64CB2F80E25}">
      <dgm:prSet/>
      <dgm:spPr/>
      <dgm:t>
        <a:bodyPr/>
        <a:lstStyle/>
        <a:p>
          <a:endParaRPr lang="en-US"/>
        </a:p>
      </dgm:t>
    </dgm:pt>
    <dgm:pt modelId="{BB07DC48-CB21-45E4-98DA-74E2BC665328}" type="sibTrans" cxnId="{050E6A99-EFBB-46C3-8407-D64CB2F80E25}">
      <dgm:prSet/>
      <dgm:spPr/>
      <dgm:t>
        <a:bodyPr/>
        <a:lstStyle/>
        <a:p>
          <a:endParaRPr lang="en-US"/>
        </a:p>
      </dgm:t>
    </dgm:pt>
    <dgm:pt modelId="{C20E18A3-55B2-4C7D-9937-87984D3A01C1}" type="pres">
      <dgm:prSet presAssocID="{05C1630C-2C42-4BF5-8939-8399E6B61CB2}" presName="root" presStyleCnt="0">
        <dgm:presLayoutVars>
          <dgm:dir/>
          <dgm:resizeHandles val="exact"/>
        </dgm:presLayoutVars>
      </dgm:prSet>
      <dgm:spPr/>
    </dgm:pt>
    <dgm:pt modelId="{9DD2C6F9-922C-43E7-B160-ABB5E47E76EE}" type="pres">
      <dgm:prSet presAssocID="{132325FF-ABAD-4B63-9D13-6BA0BE8DD56D}" presName="compNode" presStyleCnt="0"/>
      <dgm:spPr/>
    </dgm:pt>
    <dgm:pt modelId="{C8E33A53-806D-4BDC-B408-AA1FDA6A5A4C}" type="pres">
      <dgm:prSet presAssocID="{132325FF-ABAD-4B63-9D13-6BA0BE8DD5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BCB61B03-59CD-43D3-B855-8060A465FB0E}" type="pres">
      <dgm:prSet presAssocID="{132325FF-ABAD-4B63-9D13-6BA0BE8DD56D}" presName="spaceRect" presStyleCnt="0"/>
      <dgm:spPr/>
    </dgm:pt>
    <dgm:pt modelId="{1AD2D116-F664-41DB-B0FA-291A3D9449A0}" type="pres">
      <dgm:prSet presAssocID="{132325FF-ABAD-4B63-9D13-6BA0BE8DD56D}" presName="textRect" presStyleLbl="revTx" presStyleIdx="0" presStyleCnt="3">
        <dgm:presLayoutVars>
          <dgm:chMax val="1"/>
          <dgm:chPref val="1"/>
        </dgm:presLayoutVars>
      </dgm:prSet>
      <dgm:spPr/>
    </dgm:pt>
    <dgm:pt modelId="{A3760A4D-E097-45FF-B344-89808022FF03}" type="pres">
      <dgm:prSet presAssocID="{ACB45F12-F803-4FFC-9FB5-D601223E6AFD}" presName="sibTrans" presStyleCnt="0"/>
      <dgm:spPr/>
    </dgm:pt>
    <dgm:pt modelId="{8BFFFB05-EC4B-42BD-B976-DCF8B77174F5}" type="pres">
      <dgm:prSet presAssocID="{110933DE-9D83-404C-B486-415665473AB4}" presName="compNode" presStyleCnt="0"/>
      <dgm:spPr/>
    </dgm:pt>
    <dgm:pt modelId="{E9F60068-D336-48F2-84CC-A850EBA92E58}" type="pres">
      <dgm:prSet presAssocID="{110933DE-9D83-404C-B486-415665473A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442B35E-037D-4EF0-A252-74B53575CEFE}" type="pres">
      <dgm:prSet presAssocID="{110933DE-9D83-404C-B486-415665473AB4}" presName="spaceRect" presStyleCnt="0"/>
      <dgm:spPr/>
    </dgm:pt>
    <dgm:pt modelId="{9ACD192C-492E-43F9-BD8B-8ED10D99A866}" type="pres">
      <dgm:prSet presAssocID="{110933DE-9D83-404C-B486-415665473AB4}" presName="textRect" presStyleLbl="revTx" presStyleIdx="1" presStyleCnt="3">
        <dgm:presLayoutVars>
          <dgm:chMax val="1"/>
          <dgm:chPref val="1"/>
        </dgm:presLayoutVars>
      </dgm:prSet>
      <dgm:spPr/>
    </dgm:pt>
    <dgm:pt modelId="{6B99AFAA-301B-4C13-BA1F-F441AE383B8B}" type="pres">
      <dgm:prSet presAssocID="{0E281ECC-5BB5-4896-BFE2-64D6137DA0F0}" presName="sibTrans" presStyleCnt="0"/>
      <dgm:spPr/>
    </dgm:pt>
    <dgm:pt modelId="{56FD1CEE-E1C5-4E6B-8C68-CF6B712D264E}" type="pres">
      <dgm:prSet presAssocID="{2B715A9C-55D5-4B69-930C-DE6ACD624A6D}" presName="compNode" presStyleCnt="0"/>
      <dgm:spPr/>
    </dgm:pt>
    <dgm:pt modelId="{98F3EC8C-31AE-4B05-B58A-15BBD0C2F273}" type="pres">
      <dgm:prSet presAssocID="{2B715A9C-55D5-4B69-930C-DE6ACD624A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C716461-D393-41B6-B0C7-4A7CB5570781}" type="pres">
      <dgm:prSet presAssocID="{2B715A9C-55D5-4B69-930C-DE6ACD624A6D}" presName="spaceRect" presStyleCnt="0"/>
      <dgm:spPr/>
    </dgm:pt>
    <dgm:pt modelId="{95F292C2-07E9-4A30-B6FC-322A8A346C9F}" type="pres">
      <dgm:prSet presAssocID="{2B715A9C-55D5-4B69-930C-DE6ACD624A6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11A128-97DD-46A4-B832-4CEFCB781D57}" type="presOf" srcId="{132325FF-ABAD-4B63-9D13-6BA0BE8DD56D}" destId="{1AD2D116-F664-41DB-B0FA-291A3D9449A0}" srcOrd="0" destOrd="0" presId="urn:microsoft.com/office/officeart/2018/2/layout/IconLabelList"/>
    <dgm:cxn modelId="{AF01EA31-0559-4A69-9792-B7103DF3C5C9}" type="presOf" srcId="{05C1630C-2C42-4BF5-8939-8399E6B61CB2}" destId="{C20E18A3-55B2-4C7D-9937-87984D3A01C1}" srcOrd="0" destOrd="0" presId="urn:microsoft.com/office/officeart/2018/2/layout/IconLabelList"/>
    <dgm:cxn modelId="{4DD1AF5F-96C7-4C76-BE56-A647BBCBBFF7}" type="presOf" srcId="{2B715A9C-55D5-4B69-930C-DE6ACD624A6D}" destId="{95F292C2-07E9-4A30-B6FC-322A8A346C9F}" srcOrd="0" destOrd="0" presId="urn:microsoft.com/office/officeart/2018/2/layout/IconLabelList"/>
    <dgm:cxn modelId="{050E6A99-EFBB-46C3-8407-D64CB2F80E25}" srcId="{05C1630C-2C42-4BF5-8939-8399E6B61CB2}" destId="{2B715A9C-55D5-4B69-930C-DE6ACD624A6D}" srcOrd="2" destOrd="0" parTransId="{E59888D0-E04A-43D7-8521-D4A72162497D}" sibTransId="{BB07DC48-CB21-45E4-98DA-74E2BC665328}"/>
    <dgm:cxn modelId="{CB6D329D-46E0-4BFC-AC66-38D835F053B1}" srcId="{05C1630C-2C42-4BF5-8939-8399E6B61CB2}" destId="{132325FF-ABAD-4B63-9D13-6BA0BE8DD56D}" srcOrd="0" destOrd="0" parTransId="{7B7453E8-A47C-4F61-B426-DEE2DA84C561}" sibTransId="{ACB45F12-F803-4FFC-9FB5-D601223E6AFD}"/>
    <dgm:cxn modelId="{DF93A7DE-7432-46DE-8010-10031F6BF16D}" type="presOf" srcId="{110933DE-9D83-404C-B486-415665473AB4}" destId="{9ACD192C-492E-43F9-BD8B-8ED10D99A866}" srcOrd="0" destOrd="0" presId="urn:microsoft.com/office/officeart/2018/2/layout/IconLabelList"/>
    <dgm:cxn modelId="{7E1C6BF1-764C-4148-8788-AC9A91DE2114}" srcId="{05C1630C-2C42-4BF5-8939-8399E6B61CB2}" destId="{110933DE-9D83-404C-B486-415665473AB4}" srcOrd="1" destOrd="0" parTransId="{EB183D22-5D06-4303-8DE5-A2AA16463E02}" sibTransId="{0E281ECC-5BB5-4896-BFE2-64D6137DA0F0}"/>
    <dgm:cxn modelId="{D0C1F365-B94D-4A96-BE5C-3A4087C4D690}" type="presParOf" srcId="{C20E18A3-55B2-4C7D-9937-87984D3A01C1}" destId="{9DD2C6F9-922C-43E7-B160-ABB5E47E76EE}" srcOrd="0" destOrd="0" presId="urn:microsoft.com/office/officeart/2018/2/layout/IconLabelList"/>
    <dgm:cxn modelId="{6A7D0185-0B33-413A-9457-FEAFFC2723EB}" type="presParOf" srcId="{9DD2C6F9-922C-43E7-B160-ABB5E47E76EE}" destId="{C8E33A53-806D-4BDC-B408-AA1FDA6A5A4C}" srcOrd="0" destOrd="0" presId="urn:microsoft.com/office/officeart/2018/2/layout/IconLabelList"/>
    <dgm:cxn modelId="{BB0EC788-B498-49E2-9B6F-3E97F294379A}" type="presParOf" srcId="{9DD2C6F9-922C-43E7-B160-ABB5E47E76EE}" destId="{BCB61B03-59CD-43D3-B855-8060A465FB0E}" srcOrd="1" destOrd="0" presId="urn:microsoft.com/office/officeart/2018/2/layout/IconLabelList"/>
    <dgm:cxn modelId="{987FB805-5191-403A-87A9-985CE2778714}" type="presParOf" srcId="{9DD2C6F9-922C-43E7-B160-ABB5E47E76EE}" destId="{1AD2D116-F664-41DB-B0FA-291A3D9449A0}" srcOrd="2" destOrd="0" presId="urn:microsoft.com/office/officeart/2018/2/layout/IconLabelList"/>
    <dgm:cxn modelId="{475BA5F4-AF1E-419F-9AB1-CA4BB99D70D5}" type="presParOf" srcId="{C20E18A3-55B2-4C7D-9937-87984D3A01C1}" destId="{A3760A4D-E097-45FF-B344-89808022FF03}" srcOrd="1" destOrd="0" presId="urn:microsoft.com/office/officeart/2018/2/layout/IconLabelList"/>
    <dgm:cxn modelId="{81FDD17B-C205-4224-A22D-A2CE25A2F75F}" type="presParOf" srcId="{C20E18A3-55B2-4C7D-9937-87984D3A01C1}" destId="{8BFFFB05-EC4B-42BD-B976-DCF8B77174F5}" srcOrd="2" destOrd="0" presId="urn:microsoft.com/office/officeart/2018/2/layout/IconLabelList"/>
    <dgm:cxn modelId="{836D7501-D3DC-4C6F-B535-F10A0553DB3D}" type="presParOf" srcId="{8BFFFB05-EC4B-42BD-B976-DCF8B77174F5}" destId="{E9F60068-D336-48F2-84CC-A850EBA92E58}" srcOrd="0" destOrd="0" presId="urn:microsoft.com/office/officeart/2018/2/layout/IconLabelList"/>
    <dgm:cxn modelId="{337DC7BA-707F-4494-B96E-812CFF375BB9}" type="presParOf" srcId="{8BFFFB05-EC4B-42BD-B976-DCF8B77174F5}" destId="{4442B35E-037D-4EF0-A252-74B53575CEFE}" srcOrd="1" destOrd="0" presId="urn:microsoft.com/office/officeart/2018/2/layout/IconLabelList"/>
    <dgm:cxn modelId="{02F4F8F6-7EC4-4A39-B2B5-7F9E05BE0D68}" type="presParOf" srcId="{8BFFFB05-EC4B-42BD-B976-DCF8B77174F5}" destId="{9ACD192C-492E-43F9-BD8B-8ED10D99A866}" srcOrd="2" destOrd="0" presId="urn:microsoft.com/office/officeart/2018/2/layout/IconLabelList"/>
    <dgm:cxn modelId="{6EE4FF89-3CD1-40C7-B5D2-EC284A8C6B8D}" type="presParOf" srcId="{C20E18A3-55B2-4C7D-9937-87984D3A01C1}" destId="{6B99AFAA-301B-4C13-BA1F-F441AE383B8B}" srcOrd="3" destOrd="0" presId="urn:microsoft.com/office/officeart/2018/2/layout/IconLabelList"/>
    <dgm:cxn modelId="{4394E952-6BFC-41EC-AB9C-73ECBEE25810}" type="presParOf" srcId="{C20E18A3-55B2-4C7D-9937-87984D3A01C1}" destId="{56FD1CEE-E1C5-4E6B-8C68-CF6B712D264E}" srcOrd="4" destOrd="0" presId="urn:microsoft.com/office/officeart/2018/2/layout/IconLabelList"/>
    <dgm:cxn modelId="{1FAD9738-8433-4457-8196-7094B00099F4}" type="presParOf" srcId="{56FD1CEE-E1C5-4E6B-8C68-CF6B712D264E}" destId="{98F3EC8C-31AE-4B05-B58A-15BBD0C2F273}" srcOrd="0" destOrd="0" presId="urn:microsoft.com/office/officeart/2018/2/layout/IconLabelList"/>
    <dgm:cxn modelId="{12766949-0E23-4A33-8AD5-14E4E9F16EA9}" type="presParOf" srcId="{56FD1CEE-E1C5-4E6B-8C68-CF6B712D264E}" destId="{2C716461-D393-41B6-B0C7-4A7CB5570781}" srcOrd="1" destOrd="0" presId="urn:microsoft.com/office/officeart/2018/2/layout/IconLabelList"/>
    <dgm:cxn modelId="{BC0233CA-7247-40A2-873C-42E68294A4AF}" type="presParOf" srcId="{56FD1CEE-E1C5-4E6B-8C68-CF6B712D264E}" destId="{95F292C2-07E9-4A30-B6FC-322A8A346C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4C84A2-0E61-4308-B5A5-6CD8EAD2E7A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E3B318-F2F9-4649-A80E-EB994C633168}">
      <dgm:prSet/>
      <dgm:spPr/>
      <dgm:t>
        <a:bodyPr/>
        <a:lstStyle/>
        <a:p>
          <a:r>
            <a:rPr lang="en-US"/>
            <a:t>Django is Ridiculously fast, Fully loaded, Reassuringly secure, Exceedingly scalable, Incredibly versatile. </a:t>
          </a:r>
        </a:p>
      </dgm:t>
    </dgm:pt>
    <dgm:pt modelId="{BA1839A2-C4CB-43EA-BF3B-1612E91D9E88}" type="parTrans" cxnId="{59CC8F56-7227-4E08-9410-E43314DC1726}">
      <dgm:prSet/>
      <dgm:spPr/>
      <dgm:t>
        <a:bodyPr/>
        <a:lstStyle/>
        <a:p>
          <a:endParaRPr lang="en-US"/>
        </a:p>
      </dgm:t>
    </dgm:pt>
    <dgm:pt modelId="{56919E26-EA09-41D6-9477-82B80F56D8EC}" type="sibTrans" cxnId="{59CC8F56-7227-4E08-9410-E43314DC1726}">
      <dgm:prSet/>
      <dgm:spPr/>
      <dgm:t>
        <a:bodyPr/>
        <a:lstStyle/>
        <a:p>
          <a:endParaRPr lang="en-US"/>
        </a:p>
      </dgm:t>
    </dgm:pt>
    <dgm:pt modelId="{37880F21-D11F-4A20-9DE7-D4837603BC0C}">
      <dgm:prSet/>
      <dgm:spPr/>
      <dgm:t>
        <a:bodyPr/>
        <a:lstStyle/>
        <a:p>
          <a:r>
            <a:rPr lang="en-US"/>
            <a:t>It is free and also open-source software where web development concepts in a matter of hours.</a:t>
          </a:r>
        </a:p>
      </dgm:t>
    </dgm:pt>
    <dgm:pt modelId="{A3D4AAA3-CB93-4C85-A7BD-BD495F66FDF5}" type="parTrans" cxnId="{E53FDBFC-A722-42F8-858B-CEF2872EEAAD}">
      <dgm:prSet/>
      <dgm:spPr/>
      <dgm:t>
        <a:bodyPr/>
        <a:lstStyle/>
        <a:p>
          <a:endParaRPr lang="en-US"/>
        </a:p>
      </dgm:t>
    </dgm:pt>
    <dgm:pt modelId="{E5E2314C-D3AE-4650-BE66-8B03339842EF}" type="sibTrans" cxnId="{E53FDBFC-A722-42F8-858B-CEF2872EEAAD}">
      <dgm:prSet/>
      <dgm:spPr/>
      <dgm:t>
        <a:bodyPr/>
        <a:lstStyle/>
        <a:p>
          <a:endParaRPr lang="en-US"/>
        </a:p>
      </dgm:t>
    </dgm:pt>
    <dgm:pt modelId="{26DBA984-9F1A-4811-A6BA-2560098B08A9}">
      <dgm:prSet/>
      <dgm:spPr/>
      <dgm:t>
        <a:bodyPr/>
        <a:lstStyle/>
        <a:p>
          <a:r>
            <a:rPr lang="en-US"/>
            <a:t>It follows MVC (Model-View-Controller) core architecture.</a:t>
          </a:r>
        </a:p>
      </dgm:t>
    </dgm:pt>
    <dgm:pt modelId="{2AA5279A-0A28-40C6-99A6-91AF7000D925}" type="parTrans" cxnId="{3953B003-0A1D-4884-AAB8-140FACF85FD5}">
      <dgm:prSet/>
      <dgm:spPr/>
      <dgm:t>
        <a:bodyPr/>
        <a:lstStyle/>
        <a:p>
          <a:endParaRPr lang="en-US"/>
        </a:p>
      </dgm:t>
    </dgm:pt>
    <dgm:pt modelId="{6500CA12-5E23-4789-938A-02A683D58DA2}" type="sibTrans" cxnId="{3953B003-0A1D-4884-AAB8-140FACF85FD5}">
      <dgm:prSet/>
      <dgm:spPr/>
      <dgm:t>
        <a:bodyPr/>
        <a:lstStyle/>
        <a:p>
          <a:endParaRPr lang="en-US"/>
        </a:p>
      </dgm:t>
    </dgm:pt>
    <dgm:pt modelId="{F9C647D9-8451-4273-94DA-EF1DC9677B03}">
      <dgm:prSet/>
      <dgm:spPr/>
      <dgm:t>
        <a:bodyPr/>
        <a:lstStyle/>
        <a:p>
          <a:r>
            <a:rPr lang="en-US"/>
            <a:t>Avoid common security issues like clickjacking, cross-site scripting, and SQL injection.</a:t>
          </a:r>
        </a:p>
      </dgm:t>
    </dgm:pt>
    <dgm:pt modelId="{DC6AE93C-9367-4FC7-B9D7-9205B1550D16}" type="parTrans" cxnId="{E40C7E52-66D5-4EE1-AA42-215E74FA3F4F}">
      <dgm:prSet/>
      <dgm:spPr/>
      <dgm:t>
        <a:bodyPr/>
        <a:lstStyle/>
        <a:p>
          <a:endParaRPr lang="en-US"/>
        </a:p>
      </dgm:t>
    </dgm:pt>
    <dgm:pt modelId="{DB2F3187-421C-45C0-9757-61426DAC8085}" type="sibTrans" cxnId="{E40C7E52-66D5-4EE1-AA42-215E74FA3F4F}">
      <dgm:prSet/>
      <dgm:spPr/>
      <dgm:t>
        <a:bodyPr/>
        <a:lstStyle/>
        <a:p>
          <a:endParaRPr lang="en-US"/>
        </a:p>
      </dgm:t>
    </dgm:pt>
    <dgm:pt modelId="{73EB31F8-7421-4112-8BEB-0D95189DC6AE}" type="pres">
      <dgm:prSet presAssocID="{314C84A2-0E61-4308-B5A5-6CD8EAD2E7AB}" presName="root" presStyleCnt="0">
        <dgm:presLayoutVars>
          <dgm:dir/>
          <dgm:resizeHandles val="exact"/>
        </dgm:presLayoutVars>
      </dgm:prSet>
      <dgm:spPr/>
    </dgm:pt>
    <dgm:pt modelId="{9E85472D-2AF6-4323-AB06-7E6D017AFE23}" type="pres">
      <dgm:prSet presAssocID="{314C84A2-0E61-4308-B5A5-6CD8EAD2E7AB}" presName="container" presStyleCnt="0">
        <dgm:presLayoutVars>
          <dgm:dir/>
          <dgm:resizeHandles val="exact"/>
        </dgm:presLayoutVars>
      </dgm:prSet>
      <dgm:spPr/>
    </dgm:pt>
    <dgm:pt modelId="{427F264D-C29B-4C4C-ACCE-B5CEE7DD23BD}" type="pres">
      <dgm:prSet presAssocID="{E5E3B318-F2F9-4649-A80E-EB994C633168}" presName="compNode" presStyleCnt="0"/>
      <dgm:spPr/>
    </dgm:pt>
    <dgm:pt modelId="{6CBFAA4F-D27A-472E-B8FC-B74A9B5C7403}" type="pres">
      <dgm:prSet presAssocID="{E5E3B318-F2F9-4649-A80E-EB994C633168}" presName="iconBgRect" presStyleLbl="bgShp" presStyleIdx="0" presStyleCnt="4"/>
      <dgm:spPr/>
    </dgm:pt>
    <dgm:pt modelId="{515ED0F4-2A05-4C79-8378-787F56A15792}" type="pres">
      <dgm:prSet presAssocID="{E5E3B318-F2F9-4649-A80E-EB994C6331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2AAA702-8F12-4D5C-9591-262E009DB3AD}" type="pres">
      <dgm:prSet presAssocID="{E5E3B318-F2F9-4649-A80E-EB994C633168}" presName="spaceRect" presStyleCnt="0"/>
      <dgm:spPr/>
    </dgm:pt>
    <dgm:pt modelId="{31D21D6B-957D-46FD-A592-C6840BCF62B1}" type="pres">
      <dgm:prSet presAssocID="{E5E3B318-F2F9-4649-A80E-EB994C633168}" presName="textRect" presStyleLbl="revTx" presStyleIdx="0" presStyleCnt="4">
        <dgm:presLayoutVars>
          <dgm:chMax val="1"/>
          <dgm:chPref val="1"/>
        </dgm:presLayoutVars>
      </dgm:prSet>
      <dgm:spPr/>
    </dgm:pt>
    <dgm:pt modelId="{F77E09D1-41CA-4D99-A7D7-B1555D929147}" type="pres">
      <dgm:prSet presAssocID="{56919E26-EA09-41D6-9477-82B80F56D8EC}" presName="sibTrans" presStyleLbl="sibTrans2D1" presStyleIdx="0" presStyleCnt="0"/>
      <dgm:spPr/>
    </dgm:pt>
    <dgm:pt modelId="{CF5A32E3-A878-41EA-9100-040D1C6B5DA7}" type="pres">
      <dgm:prSet presAssocID="{37880F21-D11F-4A20-9DE7-D4837603BC0C}" presName="compNode" presStyleCnt="0"/>
      <dgm:spPr/>
    </dgm:pt>
    <dgm:pt modelId="{2BC171B2-08F1-4AFE-A009-A858881F1980}" type="pres">
      <dgm:prSet presAssocID="{37880F21-D11F-4A20-9DE7-D4837603BC0C}" presName="iconBgRect" presStyleLbl="bgShp" presStyleIdx="1" presStyleCnt="4"/>
      <dgm:spPr/>
    </dgm:pt>
    <dgm:pt modelId="{C84A8BC8-D850-4424-A8C8-8936AE99E1D6}" type="pres">
      <dgm:prSet presAssocID="{37880F21-D11F-4A20-9DE7-D4837603BC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D22B6A7-C4A2-4B58-9ADD-DB0BB25CA91E}" type="pres">
      <dgm:prSet presAssocID="{37880F21-D11F-4A20-9DE7-D4837603BC0C}" presName="spaceRect" presStyleCnt="0"/>
      <dgm:spPr/>
    </dgm:pt>
    <dgm:pt modelId="{CDFB3912-5307-4C2C-A607-B331B948EA9E}" type="pres">
      <dgm:prSet presAssocID="{37880F21-D11F-4A20-9DE7-D4837603BC0C}" presName="textRect" presStyleLbl="revTx" presStyleIdx="1" presStyleCnt="4">
        <dgm:presLayoutVars>
          <dgm:chMax val="1"/>
          <dgm:chPref val="1"/>
        </dgm:presLayoutVars>
      </dgm:prSet>
      <dgm:spPr/>
    </dgm:pt>
    <dgm:pt modelId="{B020E190-BC6E-43AA-A28A-DB2257E03C9D}" type="pres">
      <dgm:prSet presAssocID="{E5E2314C-D3AE-4650-BE66-8B03339842EF}" presName="sibTrans" presStyleLbl="sibTrans2D1" presStyleIdx="0" presStyleCnt="0"/>
      <dgm:spPr/>
    </dgm:pt>
    <dgm:pt modelId="{D0D5A01E-5581-4BB1-B428-AFD457FBB3F2}" type="pres">
      <dgm:prSet presAssocID="{26DBA984-9F1A-4811-A6BA-2560098B08A9}" presName="compNode" presStyleCnt="0"/>
      <dgm:spPr/>
    </dgm:pt>
    <dgm:pt modelId="{9D2D1CAD-8936-4E60-964C-AC15D8E7766A}" type="pres">
      <dgm:prSet presAssocID="{26DBA984-9F1A-4811-A6BA-2560098B08A9}" presName="iconBgRect" presStyleLbl="bgShp" presStyleIdx="2" presStyleCnt="4"/>
      <dgm:spPr/>
    </dgm:pt>
    <dgm:pt modelId="{9608003F-0903-4FE7-82A5-9A169A5341A6}" type="pres">
      <dgm:prSet presAssocID="{26DBA984-9F1A-4811-A6BA-2560098B08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B305287-FB98-4435-9F60-FB9C29376F40}" type="pres">
      <dgm:prSet presAssocID="{26DBA984-9F1A-4811-A6BA-2560098B08A9}" presName="spaceRect" presStyleCnt="0"/>
      <dgm:spPr/>
    </dgm:pt>
    <dgm:pt modelId="{2EBC6B08-4076-41F2-872B-73C52ABD16A6}" type="pres">
      <dgm:prSet presAssocID="{26DBA984-9F1A-4811-A6BA-2560098B08A9}" presName="textRect" presStyleLbl="revTx" presStyleIdx="2" presStyleCnt="4">
        <dgm:presLayoutVars>
          <dgm:chMax val="1"/>
          <dgm:chPref val="1"/>
        </dgm:presLayoutVars>
      </dgm:prSet>
      <dgm:spPr/>
    </dgm:pt>
    <dgm:pt modelId="{8AE3E306-23BC-4384-A4C4-E12E455509AB}" type="pres">
      <dgm:prSet presAssocID="{6500CA12-5E23-4789-938A-02A683D58DA2}" presName="sibTrans" presStyleLbl="sibTrans2D1" presStyleIdx="0" presStyleCnt="0"/>
      <dgm:spPr/>
    </dgm:pt>
    <dgm:pt modelId="{5C259064-8F48-4888-8440-DE480BBBD156}" type="pres">
      <dgm:prSet presAssocID="{F9C647D9-8451-4273-94DA-EF1DC9677B03}" presName="compNode" presStyleCnt="0"/>
      <dgm:spPr/>
    </dgm:pt>
    <dgm:pt modelId="{6A3A4072-64CD-4573-9C28-BB81A9425FC7}" type="pres">
      <dgm:prSet presAssocID="{F9C647D9-8451-4273-94DA-EF1DC9677B03}" presName="iconBgRect" presStyleLbl="bgShp" presStyleIdx="3" presStyleCnt="4"/>
      <dgm:spPr/>
    </dgm:pt>
    <dgm:pt modelId="{C36BB4A2-36AF-4665-83B0-B1A819025377}" type="pres">
      <dgm:prSet presAssocID="{F9C647D9-8451-4273-94DA-EF1DC9677B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0FD7FC2A-0809-4E92-A106-5DE1AF999250}" type="pres">
      <dgm:prSet presAssocID="{F9C647D9-8451-4273-94DA-EF1DC9677B03}" presName="spaceRect" presStyleCnt="0"/>
      <dgm:spPr/>
    </dgm:pt>
    <dgm:pt modelId="{4712EEDA-E910-4ADB-91F7-C349E5E230CA}" type="pres">
      <dgm:prSet presAssocID="{F9C647D9-8451-4273-94DA-EF1DC9677B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53B003-0A1D-4884-AAB8-140FACF85FD5}" srcId="{314C84A2-0E61-4308-B5A5-6CD8EAD2E7AB}" destId="{26DBA984-9F1A-4811-A6BA-2560098B08A9}" srcOrd="2" destOrd="0" parTransId="{2AA5279A-0A28-40C6-99A6-91AF7000D925}" sibTransId="{6500CA12-5E23-4789-938A-02A683D58DA2}"/>
    <dgm:cxn modelId="{FB273B0D-EF10-47B4-866C-84EF4F723E31}" type="presOf" srcId="{6500CA12-5E23-4789-938A-02A683D58DA2}" destId="{8AE3E306-23BC-4384-A4C4-E12E455509AB}" srcOrd="0" destOrd="0" presId="urn:microsoft.com/office/officeart/2018/2/layout/IconCircleList"/>
    <dgm:cxn modelId="{0982761B-FE64-4318-A739-00AE2F79A256}" type="presOf" srcId="{E5E2314C-D3AE-4650-BE66-8B03339842EF}" destId="{B020E190-BC6E-43AA-A28A-DB2257E03C9D}" srcOrd="0" destOrd="0" presId="urn:microsoft.com/office/officeart/2018/2/layout/IconCircleList"/>
    <dgm:cxn modelId="{8E2F454E-30D1-43E2-B11D-D52C76B9B3EB}" type="presOf" srcId="{E5E3B318-F2F9-4649-A80E-EB994C633168}" destId="{31D21D6B-957D-46FD-A592-C6840BCF62B1}" srcOrd="0" destOrd="0" presId="urn:microsoft.com/office/officeart/2018/2/layout/IconCircleList"/>
    <dgm:cxn modelId="{02BFD851-01F5-4C1F-95C6-DB77149ADB87}" type="presOf" srcId="{F9C647D9-8451-4273-94DA-EF1DC9677B03}" destId="{4712EEDA-E910-4ADB-91F7-C349E5E230CA}" srcOrd="0" destOrd="0" presId="urn:microsoft.com/office/officeart/2018/2/layout/IconCircleList"/>
    <dgm:cxn modelId="{E40C7E52-66D5-4EE1-AA42-215E74FA3F4F}" srcId="{314C84A2-0E61-4308-B5A5-6CD8EAD2E7AB}" destId="{F9C647D9-8451-4273-94DA-EF1DC9677B03}" srcOrd="3" destOrd="0" parTransId="{DC6AE93C-9367-4FC7-B9D7-9205B1550D16}" sibTransId="{DB2F3187-421C-45C0-9757-61426DAC8085}"/>
    <dgm:cxn modelId="{59CC8F56-7227-4E08-9410-E43314DC1726}" srcId="{314C84A2-0E61-4308-B5A5-6CD8EAD2E7AB}" destId="{E5E3B318-F2F9-4649-A80E-EB994C633168}" srcOrd="0" destOrd="0" parTransId="{BA1839A2-C4CB-43EA-BF3B-1612E91D9E88}" sibTransId="{56919E26-EA09-41D6-9477-82B80F56D8EC}"/>
    <dgm:cxn modelId="{2E6D1965-D1B6-41CA-864F-164418E7FE41}" type="presOf" srcId="{314C84A2-0E61-4308-B5A5-6CD8EAD2E7AB}" destId="{73EB31F8-7421-4112-8BEB-0D95189DC6AE}" srcOrd="0" destOrd="0" presId="urn:microsoft.com/office/officeart/2018/2/layout/IconCircleList"/>
    <dgm:cxn modelId="{99DD01B6-4271-4518-8EBE-86A2250F3530}" type="presOf" srcId="{37880F21-D11F-4A20-9DE7-D4837603BC0C}" destId="{CDFB3912-5307-4C2C-A607-B331B948EA9E}" srcOrd="0" destOrd="0" presId="urn:microsoft.com/office/officeart/2018/2/layout/IconCircleList"/>
    <dgm:cxn modelId="{C15DDCCF-D462-4112-A461-6247A3B4BCA4}" type="presOf" srcId="{56919E26-EA09-41D6-9477-82B80F56D8EC}" destId="{F77E09D1-41CA-4D99-A7D7-B1555D929147}" srcOrd="0" destOrd="0" presId="urn:microsoft.com/office/officeart/2018/2/layout/IconCircleList"/>
    <dgm:cxn modelId="{AC80D5F2-9560-43B3-A2FC-D173FD47AF26}" type="presOf" srcId="{26DBA984-9F1A-4811-A6BA-2560098B08A9}" destId="{2EBC6B08-4076-41F2-872B-73C52ABD16A6}" srcOrd="0" destOrd="0" presId="urn:microsoft.com/office/officeart/2018/2/layout/IconCircleList"/>
    <dgm:cxn modelId="{E53FDBFC-A722-42F8-858B-CEF2872EEAAD}" srcId="{314C84A2-0E61-4308-B5A5-6CD8EAD2E7AB}" destId="{37880F21-D11F-4A20-9DE7-D4837603BC0C}" srcOrd="1" destOrd="0" parTransId="{A3D4AAA3-CB93-4C85-A7BD-BD495F66FDF5}" sibTransId="{E5E2314C-D3AE-4650-BE66-8B03339842EF}"/>
    <dgm:cxn modelId="{4C9B227B-C3CB-4E94-AA62-772BC960482F}" type="presParOf" srcId="{73EB31F8-7421-4112-8BEB-0D95189DC6AE}" destId="{9E85472D-2AF6-4323-AB06-7E6D017AFE23}" srcOrd="0" destOrd="0" presId="urn:microsoft.com/office/officeart/2018/2/layout/IconCircleList"/>
    <dgm:cxn modelId="{02181544-1EED-40E2-9AD5-18180CDFBBA9}" type="presParOf" srcId="{9E85472D-2AF6-4323-AB06-7E6D017AFE23}" destId="{427F264D-C29B-4C4C-ACCE-B5CEE7DD23BD}" srcOrd="0" destOrd="0" presId="urn:microsoft.com/office/officeart/2018/2/layout/IconCircleList"/>
    <dgm:cxn modelId="{801CB766-E9F2-4B3C-BBB1-F1E47BFE0D70}" type="presParOf" srcId="{427F264D-C29B-4C4C-ACCE-B5CEE7DD23BD}" destId="{6CBFAA4F-D27A-472E-B8FC-B74A9B5C7403}" srcOrd="0" destOrd="0" presId="urn:microsoft.com/office/officeart/2018/2/layout/IconCircleList"/>
    <dgm:cxn modelId="{E33478C2-F53D-4B6B-AAC5-8C69815DE4D3}" type="presParOf" srcId="{427F264D-C29B-4C4C-ACCE-B5CEE7DD23BD}" destId="{515ED0F4-2A05-4C79-8378-787F56A15792}" srcOrd="1" destOrd="0" presId="urn:microsoft.com/office/officeart/2018/2/layout/IconCircleList"/>
    <dgm:cxn modelId="{DFA5E3F1-5F5A-4754-A4DE-27DA9505ECE7}" type="presParOf" srcId="{427F264D-C29B-4C4C-ACCE-B5CEE7DD23BD}" destId="{42AAA702-8F12-4D5C-9591-262E009DB3AD}" srcOrd="2" destOrd="0" presId="urn:microsoft.com/office/officeart/2018/2/layout/IconCircleList"/>
    <dgm:cxn modelId="{FD580110-E664-4513-A8B9-B7905C44AAB8}" type="presParOf" srcId="{427F264D-C29B-4C4C-ACCE-B5CEE7DD23BD}" destId="{31D21D6B-957D-46FD-A592-C6840BCF62B1}" srcOrd="3" destOrd="0" presId="urn:microsoft.com/office/officeart/2018/2/layout/IconCircleList"/>
    <dgm:cxn modelId="{37C55BB8-9464-4698-91F4-9085D284CC77}" type="presParOf" srcId="{9E85472D-2AF6-4323-AB06-7E6D017AFE23}" destId="{F77E09D1-41CA-4D99-A7D7-B1555D929147}" srcOrd="1" destOrd="0" presId="urn:microsoft.com/office/officeart/2018/2/layout/IconCircleList"/>
    <dgm:cxn modelId="{29CC67FF-A3C4-49FE-B4D4-9E8BC792E1CC}" type="presParOf" srcId="{9E85472D-2AF6-4323-AB06-7E6D017AFE23}" destId="{CF5A32E3-A878-41EA-9100-040D1C6B5DA7}" srcOrd="2" destOrd="0" presId="urn:microsoft.com/office/officeart/2018/2/layout/IconCircleList"/>
    <dgm:cxn modelId="{C4AB61B6-8DA0-49E2-9098-A9FF7009DAA5}" type="presParOf" srcId="{CF5A32E3-A878-41EA-9100-040D1C6B5DA7}" destId="{2BC171B2-08F1-4AFE-A009-A858881F1980}" srcOrd="0" destOrd="0" presId="urn:microsoft.com/office/officeart/2018/2/layout/IconCircleList"/>
    <dgm:cxn modelId="{FD7C15DE-E5EE-4968-A7A7-97BECCAE69DF}" type="presParOf" srcId="{CF5A32E3-A878-41EA-9100-040D1C6B5DA7}" destId="{C84A8BC8-D850-4424-A8C8-8936AE99E1D6}" srcOrd="1" destOrd="0" presId="urn:microsoft.com/office/officeart/2018/2/layout/IconCircleList"/>
    <dgm:cxn modelId="{B3D27D46-F59D-4B5D-9C57-FE4030E60898}" type="presParOf" srcId="{CF5A32E3-A878-41EA-9100-040D1C6B5DA7}" destId="{ED22B6A7-C4A2-4B58-9ADD-DB0BB25CA91E}" srcOrd="2" destOrd="0" presId="urn:microsoft.com/office/officeart/2018/2/layout/IconCircleList"/>
    <dgm:cxn modelId="{F54855E2-5E94-405D-A192-AD20DFE35CF4}" type="presParOf" srcId="{CF5A32E3-A878-41EA-9100-040D1C6B5DA7}" destId="{CDFB3912-5307-4C2C-A607-B331B948EA9E}" srcOrd="3" destOrd="0" presId="urn:microsoft.com/office/officeart/2018/2/layout/IconCircleList"/>
    <dgm:cxn modelId="{68DC1108-41D7-412B-B7A1-B5A98BF87BFB}" type="presParOf" srcId="{9E85472D-2AF6-4323-AB06-7E6D017AFE23}" destId="{B020E190-BC6E-43AA-A28A-DB2257E03C9D}" srcOrd="3" destOrd="0" presId="urn:microsoft.com/office/officeart/2018/2/layout/IconCircleList"/>
    <dgm:cxn modelId="{66C13EB4-4B36-4434-A2A5-7CCB2AEFA2D4}" type="presParOf" srcId="{9E85472D-2AF6-4323-AB06-7E6D017AFE23}" destId="{D0D5A01E-5581-4BB1-B428-AFD457FBB3F2}" srcOrd="4" destOrd="0" presId="urn:microsoft.com/office/officeart/2018/2/layout/IconCircleList"/>
    <dgm:cxn modelId="{AA271F81-A545-47BC-8892-55EF633E97F9}" type="presParOf" srcId="{D0D5A01E-5581-4BB1-B428-AFD457FBB3F2}" destId="{9D2D1CAD-8936-4E60-964C-AC15D8E7766A}" srcOrd="0" destOrd="0" presId="urn:microsoft.com/office/officeart/2018/2/layout/IconCircleList"/>
    <dgm:cxn modelId="{530A2FD2-A2B1-41F6-9D45-41EC10597633}" type="presParOf" srcId="{D0D5A01E-5581-4BB1-B428-AFD457FBB3F2}" destId="{9608003F-0903-4FE7-82A5-9A169A5341A6}" srcOrd="1" destOrd="0" presId="urn:microsoft.com/office/officeart/2018/2/layout/IconCircleList"/>
    <dgm:cxn modelId="{353A77D7-C646-4ABA-AB19-9F13FC34254D}" type="presParOf" srcId="{D0D5A01E-5581-4BB1-B428-AFD457FBB3F2}" destId="{3B305287-FB98-4435-9F60-FB9C29376F40}" srcOrd="2" destOrd="0" presId="urn:microsoft.com/office/officeart/2018/2/layout/IconCircleList"/>
    <dgm:cxn modelId="{398583C3-1C38-474B-98C0-877BC279282A}" type="presParOf" srcId="{D0D5A01E-5581-4BB1-B428-AFD457FBB3F2}" destId="{2EBC6B08-4076-41F2-872B-73C52ABD16A6}" srcOrd="3" destOrd="0" presId="urn:microsoft.com/office/officeart/2018/2/layout/IconCircleList"/>
    <dgm:cxn modelId="{4EB95C4E-365B-4539-9E22-F0D661A28A7B}" type="presParOf" srcId="{9E85472D-2AF6-4323-AB06-7E6D017AFE23}" destId="{8AE3E306-23BC-4384-A4C4-E12E455509AB}" srcOrd="5" destOrd="0" presId="urn:microsoft.com/office/officeart/2018/2/layout/IconCircleList"/>
    <dgm:cxn modelId="{02A2CFDF-DD09-4D18-B038-4E3BABA8BF7C}" type="presParOf" srcId="{9E85472D-2AF6-4323-AB06-7E6D017AFE23}" destId="{5C259064-8F48-4888-8440-DE480BBBD156}" srcOrd="6" destOrd="0" presId="urn:microsoft.com/office/officeart/2018/2/layout/IconCircleList"/>
    <dgm:cxn modelId="{BC51870A-56AC-4184-8780-C54595E789A8}" type="presParOf" srcId="{5C259064-8F48-4888-8440-DE480BBBD156}" destId="{6A3A4072-64CD-4573-9C28-BB81A9425FC7}" srcOrd="0" destOrd="0" presId="urn:microsoft.com/office/officeart/2018/2/layout/IconCircleList"/>
    <dgm:cxn modelId="{E82935FF-3CD5-4BAE-AE54-E03BAC7D898F}" type="presParOf" srcId="{5C259064-8F48-4888-8440-DE480BBBD156}" destId="{C36BB4A2-36AF-4665-83B0-B1A819025377}" srcOrd="1" destOrd="0" presId="urn:microsoft.com/office/officeart/2018/2/layout/IconCircleList"/>
    <dgm:cxn modelId="{E2E474D1-C4BF-449D-B821-190D0C258585}" type="presParOf" srcId="{5C259064-8F48-4888-8440-DE480BBBD156}" destId="{0FD7FC2A-0809-4E92-A106-5DE1AF999250}" srcOrd="2" destOrd="0" presId="urn:microsoft.com/office/officeart/2018/2/layout/IconCircleList"/>
    <dgm:cxn modelId="{8BC9543B-F315-414A-BA91-114C9A8527F8}" type="presParOf" srcId="{5C259064-8F48-4888-8440-DE480BBBD156}" destId="{4712EEDA-E910-4ADB-91F7-C349E5E230C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C6C7BF-2528-4E43-8353-5A13E9C254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348DBF7-B765-4D2E-A95B-972A90ACEDD1}">
      <dgm:prSet/>
      <dgm:spPr/>
      <dgm:t>
        <a:bodyPr/>
        <a:lstStyle/>
        <a:p>
          <a:r>
            <a:rPr lang="en-US"/>
            <a:t>Installation of AWSEBCLI, virtualENV, pip, Python 3.6</a:t>
          </a:r>
        </a:p>
      </dgm:t>
    </dgm:pt>
    <dgm:pt modelId="{16488D90-8E20-4D92-8DE8-BF68C4D35623}" type="parTrans" cxnId="{0FD31BA6-3489-43A3-B1A0-73321E37130B}">
      <dgm:prSet/>
      <dgm:spPr/>
      <dgm:t>
        <a:bodyPr/>
        <a:lstStyle/>
        <a:p>
          <a:endParaRPr lang="en-US"/>
        </a:p>
      </dgm:t>
    </dgm:pt>
    <dgm:pt modelId="{7E840F9C-29A2-446E-B3EC-6DEA3CD0C8ED}" type="sibTrans" cxnId="{0FD31BA6-3489-43A3-B1A0-73321E37130B}">
      <dgm:prSet/>
      <dgm:spPr/>
      <dgm:t>
        <a:bodyPr/>
        <a:lstStyle/>
        <a:p>
          <a:endParaRPr lang="en-US"/>
        </a:p>
      </dgm:t>
    </dgm:pt>
    <dgm:pt modelId="{4FD7B0D8-326B-419F-9E02-9E0B925104EA}">
      <dgm:prSet/>
      <dgm:spPr/>
      <dgm:t>
        <a:bodyPr/>
        <a:lstStyle/>
        <a:p>
          <a:r>
            <a:rPr lang="en-US"/>
            <a:t>PIP freeze &gt; requirements.txt – saves all the packages in txt file.</a:t>
          </a:r>
        </a:p>
      </dgm:t>
    </dgm:pt>
    <dgm:pt modelId="{F1F6A23C-384A-4CCA-9A33-62D6B5CB71AA}" type="parTrans" cxnId="{62CDC341-12D1-45BA-A8A9-4FA37FA32939}">
      <dgm:prSet/>
      <dgm:spPr/>
      <dgm:t>
        <a:bodyPr/>
        <a:lstStyle/>
        <a:p>
          <a:endParaRPr lang="en-US"/>
        </a:p>
      </dgm:t>
    </dgm:pt>
    <dgm:pt modelId="{6D74718B-D021-4890-A4F2-68CBA742271E}" type="sibTrans" cxnId="{62CDC341-12D1-45BA-A8A9-4FA37FA32939}">
      <dgm:prSet/>
      <dgm:spPr/>
      <dgm:t>
        <a:bodyPr/>
        <a:lstStyle/>
        <a:p>
          <a:endParaRPr lang="en-US"/>
        </a:p>
      </dgm:t>
    </dgm:pt>
    <dgm:pt modelId="{0940D6AC-DF85-4B6D-AB4B-B1442478A223}">
      <dgm:prSet/>
      <dgm:spPr/>
      <dgm:t>
        <a:bodyPr/>
        <a:lstStyle/>
        <a:p>
          <a:r>
            <a:rPr lang="en-US"/>
            <a:t>Create a directory named .ebextensions.  Adding a configuration file WSGIPath, specifies the location of the WSGI script that Elastic Beanstalk uses to start your application.</a:t>
          </a:r>
        </a:p>
      </dgm:t>
    </dgm:pt>
    <dgm:pt modelId="{454C10EA-19BF-455C-92A2-94284A9AE0B6}" type="parTrans" cxnId="{7CA51757-C6C2-49A6-A6EC-2B9C9F3C510C}">
      <dgm:prSet/>
      <dgm:spPr/>
      <dgm:t>
        <a:bodyPr/>
        <a:lstStyle/>
        <a:p>
          <a:endParaRPr lang="en-US"/>
        </a:p>
      </dgm:t>
    </dgm:pt>
    <dgm:pt modelId="{6D9C8168-7F73-463C-B8AE-283B03C8C34B}" type="sibTrans" cxnId="{7CA51757-C6C2-49A6-A6EC-2B9C9F3C510C}">
      <dgm:prSet/>
      <dgm:spPr/>
      <dgm:t>
        <a:bodyPr/>
        <a:lstStyle/>
        <a:p>
          <a:endParaRPr lang="en-US"/>
        </a:p>
      </dgm:t>
    </dgm:pt>
    <dgm:pt modelId="{8E770EAF-DE97-4678-A0E6-CBE2831F391D}">
      <dgm:prSet/>
      <dgm:spPr/>
      <dgm:t>
        <a:bodyPr/>
        <a:lstStyle/>
        <a:p>
          <a:r>
            <a:rPr lang="en-US"/>
            <a:t>Create an environment and deploy your application to it with eb create.</a:t>
          </a:r>
        </a:p>
      </dgm:t>
    </dgm:pt>
    <dgm:pt modelId="{5DEFFC38-C328-4D26-8FC1-C7A16A9E6A32}" type="parTrans" cxnId="{53D49057-BC36-41DD-89DE-C3EF56BD6D68}">
      <dgm:prSet/>
      <dgm:spPr/>
      <dgm:t>
        <a:bodyPr/>
        <a:lstStyle/>
        <a:p>
          <a:endParaRPr lang="en-US"/>
        </a:p>
      </dgm:t>
    </dgm:pt>
    <dgm:pt modelId="{3E05D806-7C0B-42DA-856E-81BBF7105CF7}" type="sibTrans" cxnId="{53D49057-BC36-41DD-89DE-C3EF56BD6D68}">
      <dgm:prSet/>
      <dgm:spPr/>
      <dgm:t>
        <a:bodyPr/>
        <a:lstStyle/>
        <a:p>
          <a:endParaRPr lang="en-US"/>
        </a:p>
      </dgm:t>
    </dgm:pt>
    <dgm:pt modelId="{39796342-D213-47F4-8535-5651E0F1BAE5}">
      <dgm:prSet/>
      <dgm:spPr/>
      <dgm:t>
        <a:bodyPr/>
        <a:lstStyle/>
        <a:p>
          <a:r>
            <a:rPr lang="en-US"/>
            <a:t>By adding CNAME in the allowed hosts in settings.py, then deploy the application again in the environment.</a:t>
          </a:r>
        </a:p>
      </dgm:t>
    </dgm:pt>
    <dgm:pt modelId="{903D45C1-6B1E-444C-923C-19CE0642392D}" type="parTrans" cxnId="{F30542FB-8FA1-4618-ACE3-6A180CB42659}">
      <dgm:prSet/>
      <dgm:spPr/>
      <dgm:t>
        <a:bodyPr/>
        <a:lstStyle/>
        <a:p>
          <a:endParaRPr lang="en-US"/>
        </a:p>
      </dgm:t>
    </dgm:pt>
    <dgm:pt modelId="{DEAA5683-2D84-4BA5-8303-41813AFF01F9}" type="sibTrans" cxnId="{F30542FB-8FA1-4618-ACE3-6A180CB42659}">
      <dgm:prSet/>
      <dgm:spPr/>
      <dgm:t>
        <a:bodyPr/>
        <a:lstStyle/>
        <a:p>
          <a:endParaRPr lang="en-US"/>
        </a:p>
      </dgm:t>
    </dgm:pt>
    <dgm:pt modelId="{5AD31468-5E80-0247-AFD1-328750F55638}" type="pres">
      <dgm:prSet presAssocID="{FEC6C7BF-2528-4E43-8353-5A13E9C2541B}" presName="linear" presStyleCnt="0">
        <dgm:presLayoutVars>
          <dgm:animLvl val="lvl"/>
          <dgm:resizeHandles val="exact"/>
        </dgm:presLayoutVars>
      </dgm:prSet>
      <dgm:spPr/>
    </dgm:pt>
    <dgm:pt modelId="{A93FF88F-F77A-8B47-A153-069A8F78C46D}" type="pres">
      <dgm:prSet presAssocID="{C348DBF7-B765-4D2E-A95B-972A90ACEDD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787C8EB-F9D5-0342-A741-E9E7C0AEE712}" type="pres">
      <dgm:prSet presAssocID="{7E840F9C-29A2-446E-B3EC-6DEA3CD0C8ED}" presName="spacer" presStyleCnt="0"/>
      <dgm:spPr/>
    </dgm:pt>
    <dgm:pt modelId="{27032D08-2C12-BA4A-9DA9-92D340E2BAF6}" type="pres">
      <dgm:prSet presAssocID="{4FD7B0D8-326B-419F-9E02-9E0B925104E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58EAB8D-596B-6443-A14E-0BEF697AB841}" type="pres">
      <dgm:prSet presAssocID="{6D74718B-D021-4890-A4F2-68CBA742271E}" presName="spacer" presStyleCnt="0"/>
      <dgm:spPr/>
    </dgm:pt>
    <dgm:pt modelId="{46C2697C-B922-6140-9C9A-1F490EE3320E}" type="pres">
      <dgm:prSet presAssocID="{0940D6AC-DF85-4B6D-AB4B-B1442478A2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48E0B0B-DFD6-8D48-87D3-85757BA5D279}" type="pres">
      <dgm:prSet presAssocID="{6D9C8168-7F73-463C-B8AE-283B03C8C34B}" presName="spacer" presStyleCnt="0"/>
      <dgm:spPr/>
    </dgm:pt>
    <dgm:pt modelId="{F8C03E7A-8673-A94E-9632-DD0DDC1EFC1E}" type="pres">
      <dgm:prSet presAssocID="{8E770EAF-DE97-4678-A0E6-CBE2831F39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0C22A1-A3B8-B947-8EB5-466A5F870056}" type="pres">
      <dgm:prSet presAssocID="{3E05D806-7C0B-42DA-856E-81BBF7105CF7}" presName="spacer" presStyleCnt="0"/>
      <dgm:spPr/>
    </dgm:pt>
    <dgm:pt modelId="{EB21AD6E-72A7-4A46-A16D-9258411FB6A8}" type="pres">
      <dgm:prSet presAssocID="{39796342-D213-47F4-8535-5651E0F1BAE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E4A200F-A055-C54F-AF49-33ADFEACD2F5}" type="presOf" srcId="{39796342-D213-47F4-8535-5651E0F1BAE5}" destId="{EB21AD6E-72A7-4A46-A16D-9258411FB6A8}" srcOrd="0" destOrd="0" presId="urn:microsoft.com/office/officeart/2005/8/layout/vList2"/>
    <dgm:cxn modelId="{993AC836-5374-354B-B048-6B7FEF4D172B}" type="presOf" srcId="{0940D6AC-DF85-4B6D-AB4B-B1442478A223}" destId="{46C2697C-B922-6140-9C9A-1F490EE3320E}" srcOrd="0" destOrd="0" presId="urn:microsoft.com/office/officeart/2005/8/layout/vList2"/>
    <dgm:cxn modelId="{62CDC341-12D1-45BA-A8A9-4FA37FA32939}" srcId="{FEC6C7BF-2528-4E43-8353-5A13E9C2541B}" destId="{4FD7B0D8-326B-419F-9E02-9E0B925104EA}" srcOrd="1" destOrd="0" parTransId="{F1F6A23C-384A-4CCA-9A33-62D6B5CB71AA}" sibTransId="{6D74718B-D021-4890-A4F2-68CBA742271E}"/>
    <dgm:cxn modelId="{7CA51757-C6C2-49A6-A6EC-2B9C9F3C510C}" srcId="{FEC6C7BF-2528-4E43-8353-5A13E9C2541B}" destId="{0940D6AC-DF85-4B6D-AB4B-B1442478A223}" srcOrd="2" destOrd="0" parTransId="{454C10EA-19BF-455C-92A2-94284A9AE0B6}" sibTransId="{6D9C8168-7F73-463C-B8AE-283B03C8C34B}"/>
    <dgm:cxn modelId="{53D49057-BC36-41DD-89DE-C3EF56BD6D68}" srcId="{FEC6C7BF-2528-4E43-8353-5A13E9C2541B}" destId="{8E770EAF-DE97-4678-A0E6-CBE2831F391D}" srcOrd="3" destOrd="0" parTransId="{5DEFFC38-C328-4D26-8FC1-C7A16A9E6A32}" sibTransId="{3E05D806-7C0B-42DA-856E-81BBF7105CF7}"/>
    <dgm:cxn modelId="{DE9B9D6E-777A-3441-9EC3-3B7F661D4AC0}" type="presOf" srcId="{C348DBF7-B765-4D2E-A95B-972A90ACEDD1}" destId="{A93FF88F-F77A-8B47-A153-069A8F78C46D}" srcOrd="0" destOrd="0" presId="urn:microsoft.com/office/officeart/2005/8/layout/vList2"/>
    <dgm:cxn modelId="{1DE9197D-7A5B-5B4F-8E7D-55C14584A469}" type="presOf" srcId="{4FD7B0D8-326B-419F-9E02-9E0B925104EA}" destId="{27032D08-2C12-BA4A-9DA9-92D340E2BAF6}" srcOrd="0" destOrd="0" presId="urn:microsoft.com/office/officeart/2005/8/layout/vList2"/>
    <dgm:cxn modelId="{4C45E77D-D9AB-C947-8A72-B47D6CB6BECD}" type="presOf" srcId="{FEC6C7BF-2528-4E43-8353-5A13E9C2541B}" destId="{5AD31468-5E80-0247-AFD1-328750F55638}" srcOrd="0" destOrd="0" presId="urn:microsoft.com/office/officeart/2005/8/layout/vList2"/>
    <dgm:cxn modelId="{0FD31BA6-3489-43A3-B1A0-73321E37130B}" srcId="{FEC6C7BF-2528-4E43-8353-5A13E9C2541B}" destId="{C348DBF7-B765-4D2E-A95B-972A90ACEDD1}" srcOrd="0" destOrd="0" parTransId="{16488D90-8E20-4D92-8DE8-BF68C4D35623}" sibTransId="{7E840F9C-29A2-446E-B3EC-6DEA3CD0C8ED}"/>
    <dgm:cxn modelId="{7F2E63F9-EDA8-5843-BFE8-204745602CCC}" type="presOf" srcId="{8E770EAF-DE97-4678-A0E6-CBE2831F391D}" destId="{F8C03E7A-8673-A94E-9632-DD0DDC1EFC1E}" srcOrd="0" destOrd="0" presId="urn:microsoft.com/office/officeart/2005/8/layout/vList2"/>
    <dgm:cxn modelId="{F30542FB-8FA1-4618-ACE3-6A180CB42659}" srcId="{FEC6C7BF-2528-4E43-8353-5A13E9C2541B}" destId="{39796342-D213-47F4-8535-5651E0F1BAE5}" srcOrd="4" destOrd="0" parTransId="{903D45C1-6B1E-444C-923C-19CE0642392D}" sibTransId="{DEAA5683-2D84-4BA5-8303-41813AFF01F9}"/>
    <dgm:cxn modelId="{AE5F4C92-2DEC-064E-A816-76C8220D9699}" type="presParOf" srcId="{5AD31468-5E80-0247-AFD1-328750F55638}" destId="{A93FF88F-F77A-8B47-A153-069A8F78C46D}" srcOrd="0" destOrd="0" presId="urn:microsoft.com/office/officeart/2005/8/layout/vList2"/>
    <dgm:cxn modelId="{7BE6421F-45F9-A44B-A8E9-C100D105C985}" type="presParOf" srcId="{5AD31468-5E80-0247-AFD1-328750F55638}" destId="{D787C8EB-F9D5-0342-A741-E9E7C0AEE712}" srcOrd="1" destOrd="0" presId="urn:microsoft.com/office/officeart/2005/8/layout/vList2"/>
    <dgm:cxn modelId="{C5610E9E-10C9-784D-95AA-B312FF77D8F0}" type="presParOf" srcId="{5AD31468-5E80-0247-AFD1-328750F55638}" destId="{27032D08-2C12-BA4A-9DA9-92D340E2BAF6}" srcOrd="2" destOrd="0" presId="urn:microsoft.com/office/officeart/2005/8/layout/vList2"/>
    <dgm:cxn modelId="{72564CCD-51A2-AC4B-AC72-031586335200}" type="presParOf" srcId="{5AD31468-5E80-0247-AFD1-328750F55638}" destId="{B58EAB8D-596B-6443-A14E-0BEF697AB841}" srcOrd="3" destOrd="0" presId="urn:microsoft.com/office/officeart/2005/8/layout/vList2"/>
    <dgm:cxn modelId="{EBBEA817-2E8F-164A-BB00-489282CCA808}" type="presParOf" srcId="{5AD31468-5E80-0247-AFD1-328750F55638}" destId="{46C2697C-B922-6140-9C9A-1F490EE3320E}" srcOrd="4" destOrd="0" presId="urn:microsoft.com/office/officeart/2005/8/layout/vList2"/>
    <dgm:cxn modelId="{C75C48E4-E02F-574C-9A4B-AD5746C10672}" type="presParOf" srcId="{5AD31468-5E80-0247-AFD1-328750F55638}" destId="{448E0B0B-DFD6-8D48-87D3-85757BA5D279}" srcOrd="5" destOrd="0" presId="urn:microsoft.com/office/officeart/2005/8/layout/vList2"/>
    <dgm:cxn modelId="{67C5D8A7-5B9B-9543-A165-8C98C97F9A50}" type="presParOf" srcId="{5AD31468-5E80-0247-AFD1-328750F55638}" destId="{F8C03E7A-8673-A94E-9632-DD0DDC1EFC1E}" srcOrd="6" destOrd="0" presId="urn:microsoft.com/office/officeart/2005/8/layout/vList2"/>
    <dgm:cxn modelId="{3F6BB6B6-3408-BD46-AD12-FD30ABD33121}" type="presParOf" srcId="{5AD31468-5E80-0247-AFD1-328750F55638}" destId="{350C22A1-A3B8-B947-8EB5-466A5F870056}" srcOrd="7" destOrd="0" presId="urn:microsoft.com/office/officeart/2005/8/layout/vList2"/>
    <dgm:cxn modelId="{F8A434CB-1D2C-5F4B-8737-3293A9E989FC}" type="presParOf" srcId="{5AD31468-5E80-0247-AFD1-328750F55638}" destId="{EB21AD6E-72A7-4A46-A16D-9258411FB6A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D5D3E8-A442-4B21-9D66-D5242003FE9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0B8BF2-FB17-490F-BC64-C2B1B9AE62BD}">
      <dgm:prSet/>
      <dgm:spPr/>
      <dgm:t>
        <a:bodyPr/>
        <a:lstStyle/>
        <a:p>
          <a:r>
            <a:rPr lang="en-US"/>
            <a:t>The application provides Payroll Processing, Tax Filing, Year-end Reporting, Automatic Calculation Basic Pay, HRA. </a:t>
          </a:r>
        </a:p>
      </dgm:t>
    </dgm:pt>
    <dgm:pt modelId="{521A21A6-29F6-4E61-8C25-7DD60C683AB6}" type="parTrans" cxnId="{227824F2-FAB2-4B48-958E-C8C4F21493BB}">
      <dgm:prSet/>
      <dgm:spPr/>
      <dgm:t>
        <a:bodyPr/>
        <a:lstStyle/>
        <a:p>
          <a:endParaRPr lang="en-US"/>
        </a:p>
      </dgm:t>
    </dgm:pt>
    <dgm:pt modelId="{29DD86F8-A319-423C-93B7-0CF07BAB3FC8}" type="sibTrans" cxnId="{227824F2-FAB2-4B48-958E-C8C4F21493BB}">
      <dgm:prSet/>
      <dgm:spPr/>
      <dgm:t>
        <a:bodyPr/>
        <a:lstStyle/>
        <a:p>
          <a:endParaRPr lang="en-US"/>
        </a:p>
      </dgm:t>
    </dgm:pt>
    <dgm:pt modelId="{6853F414-EA09-4906-8FD5-D31CA48FE544}">
      <dgm:prSet/>
      <dgm:spPr/>
      <dgm:t>
        <a:bodyPr/>
        <a:lstStyle/>
        <a:p>
          <a:r>
            <a:rPr lang="en-US"/>
            <a:t>The Beanstalk provides auto-scaling, the following group starts ec2 instances accommodate increasing load on application.</a:t>
          </a:r>
        </a:p>
      </dgm:t>
    </dgm:pt>
    <dgm:pt modelId="{85444483-0D10-40F3-82A2-2C5B5D623E06}" type="parTrans" cxnId="{45CD9538-31A9-401E-A18F-D6D31B6B5C9F}">
      <dgm:prSet/>
      <dgm:spPr/>
      <dgm:t>
        <a:bodyPr/>
        <a:lstStyle/>
        <a:p>
          <a:endParaRPr lang="en-US"/>
        </a:p>
      </dgm:t>
    </dgm:pt>
    <dgm:pt modelId="{E0AADE16-F564-4AD7-B1E4-E308F88379B8}" type="sibTrans" cxnId="{45CD9538-31A9-401E-A18F-D6D31B6B5C9F}">
      <dgm:prSet/>
      <dgm:spPr/>
      <dgm:t>
        <a:bodyPr/>
        <a:lstStyle/>
        <a:p>
          <a:endParaRPr lang="en-US"/>
        </a:p>
      </dgm:t>
    </dgm:pt>
    <dgm:pt modelId="{F191BD27-AA4C-4DD1-9FA5-416252A065C9}">
      <dgm:prSet/>
      <dgm:spPr/>
      <dgm:t>
        <a:bodyPr/>
        <a:lstStyle/>
        <a:p>
          <a:r>
            <a:rPr lang="en-US"/>
            <a:t>It provides load balancer and tools to monitor health of the application.</a:t>
          </a:r>
        </a:p>
      </dgm:t>
    </dgm:pt>
    <dgm:pt modelId="{13453D48-4E40-411C-A22C-0576C92091B7}" type="parTrans" cxnId="{70CD535E-A297-42BF-96F9-2D4EFD8AFD8A}">
      <dgm:prSet/>
      <dgm:spPr/>
      <dgm:t>
        <a:bodyPr/>
        <a:lstStyle/>
        <a:p>
          <a:endParaRPr lang="en-US"/>
        </a:p>
      </dgm:t>
    </dgm:pt>
    <dgm:pt modelId="{47FE4338-1CAF-47FF-B0D0-869599C62411}" type="sibTrans" cxnId="{70CD535E-A297-42BF-96F9-2D4EFD8AFD8A}">
      <dgm:prSet/>
      <dgm:spPr/>
      <dgm:t>
        <a:bodyPr/>
        <a:lstStyle/>
        <a:p>
          <a:endParaRPr lang="en-US"/>
        </a:p>
      </dgm:t>
    </dgm:pt>
    <dgm:pt modelId="{9BF4E012-D17C-5C4B-9F85-AF8AE1C9BCBE}" type="pres">
      <dgm:prSet presAssocID="{A2D5D3E8-A442-4B21-9D66-D5242003FE9E}" presName="linear" presStyleCnt="0">
        <dgm:presLayoutVars>
          <dgm:animLvl val="lvl"/>
          <dgm:resizeHandles val="exact"/>
        </dgm:presLayoutVars>
      </dgm:prSet>
      <dgm:spPr/>
    </dgm:pt>
    <dgm:pt modelId="{77FBC321-7308-D243-9092-1F477F65AAF0}" type="pres">
      <dgm:prSet presAssocID="{010B8BF2-FB17-490F-BC64-C2B1B9AE62B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DDC39-DC2B-9541-9057-D3361B77C5B0}" type="pres">
      <dgm:prSet presAssocID="{29DD86F8-A319-423C-93B7-0CF07BAB3FC8}" presName="spacer" presStyleCnt="0"/>
      <dgm:spPr/>
    </dgm:pt>
    <dgm:pt modelId="{6107BD1D-75A7-1B4C-BFE7-9FAEA26829FE}" type="pres">
      <dgm:prSet presAssocID="{6853F414-EA09-4906-8FD5-D31CA48FE5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EC94FDE-C1AE-9F4D-B3C4-7EF25CA33C74}" type="pres">
      <dgm:prSet presAssocID="{E0AADE16-F564-4AD7-B1E4-E308F88379B8}" presName="spacer" presStyleCnt="0"/>
      <dgm:spPr/>
    </dgm:pt>
    <dgm:pt modelId="{E0BE5180-3D53-894C-9EF2-3EA6C33D6D9E}" type="pres">
      <dgm:prSet presAssocID="{F191BD27-AA4C-4DD1-9FA5-416252A065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CD9538-31A9-401E-A18F-D6D31B6B5C9F}" srcId="{A2D5D3E8-A442-4B21-9D66-D5242003FE9E}" destId="{6853F414-EA09-4906-8FD5-D31CA48FE544}" srcOrd="1" destOrd="0" parTransId="{85444483-0D10-40F3-82A2-2C5B5D623E06}" sibTransId="{E0AADE16-F564-4AD7-B1E4-E308F88379B8}"/>
    <dgm:cxn modelId="{596A9141-16F6-7E4C-93BB-28E1F8D72814}" type="presOf" srcId="{F191BD27-AA4C-4DD1-9FA5-416252A065C9}" destId="{E0BE5180-3D53-894C-9EF2-3EA6C33D6D9E}" srcOrd="0" destOrd="0" presId="urn:microsoft.com/office/officeart/2005/8/layout/vList2"/>
    <dgm:cxn modelId="{4C7AF85B-9697-9243-80AB-C5E4B98C42DA}" type="presOf" srcId="{010B8BF2-FB17-490F-BC64-C2B1B9AE62BD}" destId="{77FBC321-7308-D243-9092-1F477F65AAF0}" srcOrd="0" destOrd="0" presId="urn:microsoft.com/office/officeart/2005/8/layout/vList2"/>
    <dgm:cxn modelId="{70CD535E-A297-42BF-96F9-2D4EFD8AFD8A}" srcId="{A2D5D3E8-A442-4B21-9D66-D5242003FE9E}" destId="{F191BD27-AA4C-4DD1-9FA5-416252A065C9}" srcOrd="2" destOrd="0" parTransId="{13453D48-4E40-411C-A22C-0576C92091B7}" sibTransId="{47FE4338-1CAF-47FF-B0D0-869599C62411}"/>
    <dgm:cxn modelId="{162D4E71-F85A-2E4A-8592-EDB7E7148607}" type="presOf" srcId="{A2D5D3E8-A442-4B21-9D66-D5242003FE9E}" destId="{9BF4E012-D17C-5C4B-9F85-AF8AE1C9BCBE}" srcOrd="0" destOrd="0" presId="urn:microsoft.com/office/officeart/2005/8/layout/vList2"/>
    <dgm:cxn modelId="{CA4205C1-E2E6-9046-B70E-FA80ACA6A272}" type="presOf" srcId="{6853F414-EA09-4906-8FD5-D31CA48FE544}" destId="{6107BD1D-75A7-1B4C-BFE7-9FAEA26829FE}" srcOrd="0" destOrd="0" presId="urn:microsoft.com/office/officeart/2005/8/layout/vList2"/>
    <dgm:cxn modelId="{227824F2-FAB2-4B48-958E-C8C4F21493BB}" srcId="{A2D5D3E8-A442-4B21-9D66-D5242003FE9E}" destId="{010B8BF2-FB17-490F-BC64-C2B1B9AE62BD}" srcOrd="0" destOrd="0" parTransId="{521A21A6-29F6-4E61-8C25-7DD60C683AB6}" sibTransId="{29DD86F8-A319-423C-93B7-0CF07BAB3FC8}"/>
    <dgm:cxn modelId="{7176FBE2-8DB5-2444-94D8-0646D1F9980E}" type="presParOf" srcId="{9BF4E012-D17C-5C4B-9F85-AF8AE1C9BCBE}" destId="{77FBC321-7308-D243-9092-1F477F65AAF0}" srcOrd="0" destOrd="0" presId="urn:microsoft.com/office/officeart/2005/8/layout/vList2"/>
    <dgm:cxn modelId="{B1579EBE-3FAC-8D4E-B5BB-65C1CC697EF4}" type="presParOf" srcId="{9BF4E012-D17C-5C4B-9F85-AF8AE1C9BCBE}" destId="{D93DDC39-DC2B-9541-9057-D3361B77C5B0}" srcOrd="1" destOrd="0" presId="urn:microsoft.com/office/officeart/2005/8/layout/vList2"/>
    <dgm:cxn modelId="{98007FB9-B45E-EF4B-B230-446D3FE26949}" type="presParOf" srcId="{9BF4E012-D17C-5C4B-9F85-AF8AE1C9BCBE}" destId="{6107BD1D-75A7-1B4C-BFE7-9FAEA26829FE}" srcOrd="2" destOrd="0" presId="urn:microsoft.com/office/officeart/2005/8/layout/vList2"/>
    <dgm:cxn modelId="{15ADFF8D-FA72-6A4E-9F52-4B6653E28996}" type="presParOf" srcId="{9BF4E012-D17C-5C4B-9F85-AF8AE1C9BCBE}" destId="{EEC94FDE-C1AE-9F4D-B3C4-7EF25CA33C74}" srcOrd="3" destOrd="0" presId="urn:microsoft.com/office/officeart/2005/8/layout/vList2"/>
    <dgm:cxn modelId="{7E2C30AC-E8C3-E046-A073-70EE40C2DAF5}" type="presParOf" srcId="{9BF4E012-D17C-5C4B-9F85-AF8AE1C9BCBE}" destId="{E0BE5180-3D53-894C-9EF2-3EA6C33D6D9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81E6AE-8E35-4836-9563-2FB3DC651A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56CDC4-1254-441A-BBC1-4C77958E3809}">
      <dgm:prSet/>
      <dgm:spPr/>
      <dgm:t>
        <a:bodyPr/>
        <a:lstStyle/>
        <a:p>
          <a:r>
            <a:rPr lang="en-US"/>
            <a:t>Do java script client-side validations.</a:t>
          </a:r>
        </a:p>
      </dgm:t>
    </dgm:pt>
    <dgm:pt modelId="{B1ABDF9E-F646-445C-816F-765D71BD5EDC}" type="parTrans" cxnId="{6B728816-0352-419F-889D-F97F1502D909}">
      <dgm:prSet/>
      <dgm:spPr/>
      <dgm:t>
        <a:bodyPr/>
        <a:lstStyle/>
        <a:p>
          <a:endParaRPr lang="en-US"/>
        </a:p>
      </dgm:t>
    </dgm:pt>
    <dgm:pt modelId="{FCCA0BE4-A32E-48E2-AF6E-695D8FE5909D}" type="sibTrans" cxnId="{6B728816-0352-419F-889D-F97F1502D909}">
      <dgm:prSet/>
      <dgm:spPr/>
      <dgm:t>
        <a:bodyPr/>
        <a:lstStyle/>
        <a:p>
          <a:endParaRPr lang="en-US"/>
        </a:p>
      </dgm:t>
    </dgm:pt>
    <dgm:pt modelId="{5E946DE5-E4F3-4CCE-9808-D015365DBB70}">
      <dgm:prSet/>
      <dgm:spPr/>
      <dgm:t>
        <a:bodyPr/>
        <a:lstStyle/>
        <a:p>
          <a:r>
            <a:rPr lang="en-US"/>
            <a:t>Make templates more interactive.</a:t>
          </a:r>
        </a:p>
      </dgm:t>
    </dgm:pt>
    <dgm:pt modelId="{B770BF54-042A-47D5-93F9-38D18F7271C5}" type="parTrans" cxnId="{97E18B47-37DA-490A-9004-046304DD6C73}">
      <dgm:prSet/>
      <dgm:spPr/>
      <dgm:t>
        <a:bodyPr/>
        <a:lstStyle/>
        <a:p>
          <a:endParaRPr lang="en-US"/>
        </a:p>
      </dgm:t>
    </dgm:pt>
    <dgm:pt modelId="{39758518-47A1-4D7F-8717-C23640F1EDC1}" type="sibTrans" cxnId="{97E18B47-37DA-490A-9004-046304DD6C73}">
      <dgm:prSet/>
      <dgm:spPr/>
      <dgm:t>
        <a:bodyPr/>
        <a:lstStyle/>
        <a:p>
          <a:endParaRPr lang="en-US"/>
        </a:p>
      </dgm:t>
    </dgm:pt>
    <dgm:pt modelId="{255336E7-45FA-4D85-93E4-25D3480408A5}" type="pres">
      <dgm:prSet presAssocID="{5481E6AE-8E35-4836-9563-2FB3DC651A23}" presName="root" presStyleCnt="0">
        <dgm:presLayoutVars>
          <dgm:dir/>
          <dgm:resizeHandles val="exact"/>
        </dgm:presLayoutVars>
      </dgm:prSet>
      <dgm:spPr/>
    </dgm:pt>
    <dgm:pt modelId="{AF6607ED-F814-4EAE-B1D0-C1B87E1792CD}" type="pres">
      <dgm:prSet presAssocID="{3E56CDC4-1254-441A-BBC1-4C77958E3809}" presName="compNode" presStyleCnt="0"/>
      <dgm:spPr/>
    </dgm:pt>
    <dgm:pt modelId="{22FE5161-9871-4D28-B1C1-F38A3C824B59}" type="pres">
      <dgm:prSet presAssocID="{3E56CDC4-1254-441A-BBC1-4C77958E38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3C5650D-633A-43AF-951C-2EEBDE6FDFDD}" type="pres">
      <dgm:prSet presAssocID="{3E56CDC4-1254-441A-BBC1-4C77958E3809}" presName="spaceRect" presStyleCnt="0"/>
      <dgm:spPr/>
    </dgm:pt>
    <dgm:pt modelId="{71E732C7-3C62-4D86-AFA6-E33C3C45495D}" type="pres">
      <dgm:prSet presAssocID="{3E56CDC4-1254-441A-BBC1-4C77958E3809}" presName="textRect" presStyleLbl="revTx" presStyleIdx="0" presStyleCnt="2">
        <dgm:presLayoutVars>
          <dgm:chMax val="1"/>
          <dgm:chPref val="1"/>
        </dgm:presLayoutVars>
      </dgm:prSet>
      <dgm:spPr/>
    </dgm:pt>
    <dgm:pt modelId="{D77A07D1-9E02-4554-BD4E-8C9DE4C6640C}" type="pres">
      <dgm:prSet presAssocID="{FCCA0BE4-A32E-48E2-AF6E-695D8FE5909D}" presName="sibTrans" presStyleCnt="0"/>
      <dgm:spPr/>
    </dgm:pt>
    <dgm:pt modelId="{D6786609-119E-4D5E-BE25-678932E0BB1D}" type="pres">
      <dgm:prSet presAssocID="{5E946DE5-E4F3-4CCE-9808-D015365DBB70}" presName="compNode" presStyleCnt="0"/>
      <dgm:spPr/>
    </dgm:pt>
    <dgm:pt modelId="{139BCB5A-8BBD-4638-ACD5-90F167F648D3}" type="pres">
      <dgm:prSet presAssocID="{5E946DE5-E4F3-4CCE-9808-D015365DBB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25E1B3F-7253-43D9-A8AF-1873F1EAF834}" type="pres">
      <dgm:prSet presAssocID="{5E946DE5-E4F3-4CCE-9808-D015365DBB70}" presName="spaceRect" presStyleCnt="0"/>
      <dgm:spPr/>
    </dgm:pt>
    <dgm:pt modelId="{37E6FE4E-A818-4541-A1C5-2553D03F2EEA}" type="pres">
      <dgm:prSet presAssocID="{5E946DE5-E4F3-4CCE-9808-D015365DBB7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B728816-0352-419F-889D-F97F1502D909}" srcId="{5481E6AE-8E35-4836-9563-2FB3DC651A23}" destId="{3E56CDC4-1254-441A-BBC1-4C77958E3809}" srcOrd="0" destOrd="0" parTransId="{B1ABDF9E-F646-445C-816F-765D71BD5EDC}" sibTransId="{FCCA0BE4-A32E-48E2-AF6E-695D8FE5909D}"/>
    <dgm:cxn modelId="{97E18B47-37DA-490A-9004-046304DD6C73}" srcId="{5481E6AE-8E35-4836-9563-2FB3DC651A23}" destId="{5E946DE5-E4F3-4CCE-9808-D015365DBB70}" srcOrd="1" destOrd="0" parTransId="{B770BF54-042A-47D5-93F9-38D18F7271C5}" sibTransId="{39758518-47A1-4D7F-8717-C23640F1EDC1}"/>
    <dgm:cxn modelId="{70B51D58-B1DF-4ABF-961F-BBA2256C16C7}" type="presOf" srcId="{5E946DE5-E4F3-4CCE-9808-D015365DBB70}" destId="{37E6FE4E-A818-4541-A1C5-2553D03F2EEA}" srcOrd="0" destOrd="0" presId="urn:microsoft.com/office/officeart/2018/2/layout/IconLabelList"/>
    <dgm:cxn modelId="{1B1B3960-5FCC-4EBE-9ED1-CF43CB514141}" type="presOf" srcId="{5481E6AE-8E35-4836-9563-2FB3DC651A23}" destId="{255336E7-45FA-4D85-93E4-25D3480408A5}" srcOrd="0" destOrd="0" presId="urn:microsoft.com/office/officeart/2018/2/layout/IconLabelList"/>
    <dgm:cxn modelId="{41AB3589-8A04-4B96-A3F3-17FC1262A08C}" type="presOf" srcId="{3E56CDC4-1254-441A-BBC1-4C77958E3809}" destId="{71E732C7-3C62-4D86-AFA6-E33C3C45495D}" srcOrd="0" destOrd="0" presId="urn:microsoft.com/office/officeart/2018/2/layout/IconLabelList"/>
    <dgm:cxn modelId="{B531C982-CF29-4920-B51A-5DD7DBD3A784}" type="presParOf" srcId="{255336E7-45FA-4D85-93E4-25D3480408A5}" destId="{AF6607ED-F814-4EAE-B1D0-C1B87E1792CD}" srcOrd="0" destOrd="0" presId="urn:microsoft.com/office/officeart/2018/2/layout/IconLabelList"/>
    <dgm:cxn modelId="{C720EA93-5499-4BFC-96E7-815B8E64B86B}" type="presParOf" srcId="{AF6607ED-F814-4EAE-B1D0-C1B87E1792CD}" destId="{22FE5161-9871-4D28-B1C1-F38A3C824B59}" srcOrd="0" destOrd="0" presId="urn:microsoft.com/office/officeart/2018/2/layout/IconLabelList"/>
    <dgm:cxn modelId="{AFC2E9BB-1921-4094-BCE9-01162BA77E34}" type="presParOf" srcId="{AF6607ED-F814-4EAE-B1D0-C1B87E1792CD}" destId="{33C5650D-633A-43AF-951C-2EEBDE6FDFDD}" srcOrd="1" destOrd="0" presId="urn:microsoft.com/office/officeart/2018/2/layout/IconLabelList"/>
    <dgm:cxn modelId="{A1C036AA-306C-4332-8FFE-96F7F6A11312}" type="presParOf" srcId="{AF6607ED-F814-4EAE-B1D0-C1B87E1792CD}" destId="{71E732C7-3C62-4D86-AFA6-E33C3C45495D}" srcOrd="2" destOrd="0" presId="urn:microsoft.com/office/officeart/2018/2/layout/IconLabelList"/>
    <dgm:cxn modelId="{7136812A-CBF2-4F5B-AEBE-95FFAB4C9713}" type="presParOf" srcId="{255336E7-45FA-4D85-93E4-25D3480408A5}" destId="{D77A07D1-9E02-4554-BD4E-8C9DE4C6640C}" srcOrd="1" destOrd="0" presId="urn:microsoft.com/office/officeart/2018/2/layout/IconLabelList"/>
    <dgm:cxn modelId="{DD4CC215-AE60-427B-AE80-3B5D9FADE87A}" type="presParOf" srcId="{255336E7-45FA-4D85-93E4-25D3480408A5}" destId="{D6786609-119E-4D5E-BE25-678932E0BB1D}" srcOrd="2" destOrd="0" presId="urn:microsoft.com/office/officeart/2018/2/layout/IconLabelList"/>
    <dgm:cxn modelId="{D94FCF97-E346-456C-9A04-C3ED4A991F30}" type="presParOf" srcId="{D6786609-119E-4D5E-BE25-678932E0BB1D}" destId="{139BCB5A-8BBD-4638-ACD5-90F167F648D3}" srcOrd="0" destOrd="0" presId="urn:microsoft.com/office/officeart/2018/2/layout/IconLabelList"/>
    <dgm:cxn modelId="{C58013B7-F7A3-4D7D-B6C8-5B7410434D00}" type="presParOf" srcId="{D6786609-119E-4D5E-BE25-678932E0BB1D}" destId="{225E1B3F-7253-43D9-A8AF-1873F1EAF834}" srcOrd="1" destOrd="0" presId="urn:microsoft.com/office/officeart/2018/2/layout/IconLabelList"/>
    <dgm:cxn modelId="{FF27449C-9084-4568-AECB-27B7FE223B6F}" type="presParOf" srcId="{D6786609-119E-4D5E-BE25-678932E0BB1D}" destId="{37E6FE4E-A818-4541-A1C5-2553D03F2E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15BA7D-6EE0-4355-9190-3D2382FE47A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4B9DFEB-C6A4-48B0-A093-117FFA869F80}">
      <dgm:prSet/>
      <dgm:spPr/>
      <dgm:t>
        <a:bodyPr/>
        <a:lstStyle/>
        <a:p>
          <a:r>
            <a:rPr lang="en-US"/>
            <a:t>The proposed system was can help the small organizations to manage employee pay related data as personal information, salary information, Timesheet log Info.</a:t>
          </a:r>
        </a:p>
      </dgm:t>
    </dgm:pt>
    <dgm:pt modelId="{61560BBA-CEF7-40BC-ADEE-07C924A5B67D}" type="parTrans" cxnId="{57882BD2-0DBB-489C-8E71-790372E701D1}">
      <dgm:prSet/>
      <dgm:spPr/>
      <dgm:t>
        <a:bodyPr/>
        <a:lstStyle/>
        <a:p>
          <a:endParaRPr lang="en-US"/>
        </a:p>
      </dgm:t>
    </dgm:pt>
    <dgm:pt modelId="{143DC8B1-6853-4B3B-9880-680D30B4EF31}" type="sibTrans" cxnId="{57882BD2-0DBB-489C-8E71-790372E701D1}">
      <dgm:prSet/>
      <dgm:spPr/>
      <dgm:t>
        <a:bodyPr/>
        <a:lstStyle/>
        <a:p>
          <a:endParaRPr lang="en-US"/>
        </a:p>
      </dgm:t>
    </dgm:pt>
    <dgm:pt modelId="{0C465D05-5217-4B4F-8DF5-F5495CCAF6FD}">
      <dgm:prSet/>
      <dgm:spPr/>
      <dgm:t>
        <a:bodyPr/>
        <a:lstStyle/>
        <a:p>
          <a:r>
            <a:rPr lang="en-US"/>
            <a:t>It is integrated with AWS Elastic Beanstalk and provides a one-stop experience for you to manage the lifecycle of the application. </a:t>
          </a:r>
        </a:p>
      </dgm:t>
    </dgm:pt>
    <dgm:pt modelId="{250DC21A-CDE9-4977-ADB5-896236D3B15E}" type="parTrans" cxnId="{56C0AC8F-32BB-428B-ABF8-BEBA544ECA9D}">
      <dgm:prSet/>
      <dgm:spPr/>
      <dgm:t>
        <a:bodyPr/>
        <a:lstStyle/>
        <a:p>
          <a:endParaRPr lang="en-US"/>
        </a:p>
      </dgm:t>
    </dgm:pt>
    <dgm:pt modelId="{2727548D-767C-42C7-8491-700BC5361353}" type="sibTrans" cxnId="{56C0AC8F-32BB-428B-ABF8-BEBA544ECA9D}">
      <dgm:prSet/>
      <dgm:spPr/>
      <dgm:t>
        <a:bodyPr/>
        <a:lstStyle/>
        <a:p>
          <a:endParaRPr lang="en-US"/>
        </a:p>
      </dgm:t>
    </dgm:pt>
    <dgm:pt modelId="{3A3C539B-7EAF-4407-89C9-D09862DAD6CF}">
      <dgm:prSet/>
      <dgm:spPr/>
      <dgm:t>
        <a:bodyPr/>
        <a:lstStyle/>
        <a:p>
          <a:r>
            <a:rPr lang="en-US"/>
            <a:t>It has load balancer, Auto-scaling, Cloud watch, health monitoring. It supports the infrastructure to access globally.</a:t>
          </a:r>
        </a:p>
      </dgm:t>
    </dgm:pt>
    <dgm:pt modelId="{E08905A8-3FCB-4051-B97F-27C371DBB2C7}" type="parTrans" cxnId="{F9620B4B-D01B-4EA9-B158-4A66F5AD652C}">
      <dgm:prSet/>
      <dgm:spPr/>
      <dgm:t>
        <a:bodyPr/>
        <a:lstStyle/>
        <a:p>
          <a:endParaRPr lang="en-US"/>
        </a:p>
      </dgm:t>
    </dgm:pt>
    <dgm:pt modelId="{B25A1958-A561-405E-9194-3DEF4B86161A}" type="sibTrans" cxnId="{F9620B4B-D01B-4EA9-B158-4A66F5AD652C}">
      <dgm:prSet/>
      <dgm:spPr/>
      <dgm:t>
        <a:bodyPr/>
        <a:lstStyle/>
        <a:p>
          <a:endParaRPr lang="en-US"/>
        </a:p>
      </dgm:t>
    </dgm:pt>
    <dgm:pt modelId="{206E5FD0-9B06-1845-98D4-BF2EA53F26A2}" type="pres">
      <dgm:prSet presAssocID="{8715BA7D-6EE0-4355-9190-3D2382FE47AC}" presName="linear" presStyleCnt="0">
        <dgm:presLayoutVars>
          <dgm:animLvl val="lvl"/>
          <dgm:resizeHandles val="exact"/>
        </dgm:presLayoutVars>
      </dgm:prSet>
      <dgm:spPr/>
    </dgm:pt>
    <dgm:pt modelId="{D00ABBB5-B3F8-4D42-828B-9795809EB8AA}" type="pres">
      <dgm:prSet presAssocID="{24B9DFEB-C6A4-48B0-A093-117FFA869F8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7AB5CE-9374-764D-8AF5-D0A05A4D8D7D}" type="pres">
      <dgm:prSet presAssocID="{143DC8B1-6853-4B3B-9880-680D30B4EF31}" presName="spacer" presStyleCnt="0"/>
      <dgm:spPr/>
    </dgm:pt>
    <dgm:pt modelId="{954B1EDF-5BDF-BB46-B8AF-9B873E00F89F}" type="pres">
      <dgm:prSet presAssocID="{0C465D05-5217-4B4F-8DF5-F5495CCAF6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8B83E2-4BC2-654D-BB97-1C7CED97D49A}" type="pres">
      <dgm:prSet presAssocID="{2727548D-767C-42C7-8491-700BC5361353}" presName="spacer" presStyleCnt="0"/>
      <dgm:spPr/>
    </dgm:pt>
    <dgm:pt modelId="{5CFFA0C9-3B6F-5E40-AB9B-6BD918B4868E}" type="pres">
      <dgm:prSet presAssocID="{3A3C539B-7EAF-4407-89C9-D09862DAD6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E3AC03F-E86D-CE41-BDF7-60AE90B4005C}" type="presOf" srcId="{0C465D05-5217-4B4F-8DF5-F5495CCAF6FD}" destId="{954B1EDF-5BDF-BB46-B8AF-9B873E00F89F}" srcOrd="0" destOrd="0" presId="urn:microsoft.com/office/officeart/2005/8/layout/vList2"/>
    <dgm:cxn modelId="{F9620B4B-D01B-4EA9-B158-4A66F5AD652C}" srcId="{8715BA7D-6EE0-4355-9190-3D2382FE47AC}" destId="{3A3C539B-7EAF-4407-89C9-D09862DAD6CF}" srcOrd="2" destOrd="0" parTransId="{E08905A8-3FCB-4051-B97F-27C371DBB2C7}" sibTransId="{B25A1958-A561-405E-9194-3DEF4B86161A}"/>
    <dgm:cxn modelId="{AD737E4C-A5F0-844B-8512-17B8109AF0EE}" type="presOf" srcId="{3A3C539B-7EAF-4407-89C9-D09862DAD6CF}" destId="{5CFFA0C9-3B6F-5E40-AB9B-6BD918B4868E}" srcOrd="0" destOrd="0" presId="urn:microsoft.com/office/officeart/2005/8/layout/vList2"/>
    <dgm:cxn modelId="{8DCBEC56-F30F-4D43-A705-3BD1BC6CFF2C}" type="presOf" srcId="{8715BA7D-6EE0-4355-9190-3D2382FE47AC}" destId="{206E5FD0-9B06-1845-98D4-BF2EA53F26A2}" srcOrd="0" destOrd="0" presId="urn:microsoft.com/office/officeart/2005/8/layout/vList2"/>
    <dgm:cxn modelId="{56C0AC8F-32BB-428B-ABF8-BEBA544ECA9D}" srcId="{8715BA7D-6EE0-4355-9190-3D2382FE47AC}" destId="{0C465D05-5217-4B4F-8DF5-F5495CCAF6FD}" srcOrd="1" destOrd="0" parTransId="{250DC21A-CDE9-4977-ADB5-896236D3B15E}" sibTransId="{2727548D-767C-42C7-8491-700BC5361353}"/>
    <dgm:cxn modelId="{85C2479E-E4F7-D945-9618-995295473A6F}" type="presOf" srcId="{24B9DFEB-C6A4-48B0-A093-117FFA869F80}" destId="{D00ABBB5-B3F8-4D42-828B-9795809EB8AA}" srcOrd="0" destOrd="0" presId="urn:microsoft.com/office/officeart/2005/8/layout/vList2"/>
    <dgm:cxn modelId="{57882BD2-0DBB-489C-8E71-790372E701D1}" srcId="{8715BA7D-6EE0-4355-9190-3D2382FE47AC}" destId="{24B9DFEB-C6A4-48B0-A093-117FFA869F80}" srcOrd="0" destOrd="0" parTransId="{61560BBA-CEF7-40BC-ADEE-07C924A5B67D}" sibTransId="{143DC8B1-6853-4B3B-9880-680D30B4EF31}"/>
    <dgm:cxn modelId="{125BB154-CB11-A047-A9EB-2E58826A595C}" type="presParOf" srcId="{206E5FD0-9B06-1845-98D4-BF2EA53F26A2}" destId="{D00ABBB5-B3F8-4D42-828B-9795809EB8AA}" srcOrd="0" destOrd="0" presId="urn:microsoft.com/office/officeart/2005/8/layout/vList2"/>
    <dgm:cxn modelId="{3B8FC55C-DB55-0B41-8051-89A79B804DF0}" type="presParOf" srcId="{206E5FD0-9B06-1845-98D4-BF2EA53F26A2}" destId="{897AB5CE-9374-764D-8AF5-D0A05A4D8D7D}" srcOrd="1" destOrd="0" presId="urn:microsoft.com/office/officeart/2005/8/layout/vList2"/>
    <dgm:cxn modelId="{93BFBFBF-A107-BE41-B61B-3459E4302EDD}" type="presParOf" srcId="{206E5FD0-9B06-1845-98D4-BF2EA53F26A2}" destId="{954B1EDF-5BDF-BB46-B8AF-9B873E00F89F}" srcOrd="2" destOrd="0" presId="urn:microsoft.com/office/officeart/2005/8/layout/vList2"/>
    <dgm:cxn modelId="{28B11726-0AD4-0541-A0F1-6E6013341D43}" type="presParOf" srcId="{206E5FD0-9B06-1845-98D4-BF2EA53F26A2}" destId="{538B83E2-4BC2-654D-BB97-1C7CED97D49A}" srcOrd="3" destOrd="0" presId="urn:microsoft.com/office/officeart/2005/8/layout/vList2"/>
    <dgm:cxn modelId="{CF33F0E4-6D91-ED41-B522-2298E750F284}" type="presParOf" srcId="{206E5FD0-9B06-1845-98D4-BF2EA53F26A2}" destId="{5CFFA0C9-3B6F-5E40-AB9B-6BD918B486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B3BA0-39AF-5C49-9633-2981D05351C8}">
      <dsp:nvSpPr>
        <dsp:cNvPr id="0" name=""/>
        <dsp:cNvSpPr/>
      </dsp:nvSpPr>
      <dsp:spPr>
        <a:xfrm>
          <a:off x="491503" y="277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</a:t>
          </a:r>
        </a:p>
      </dsp:txBody>
      <dsp:txXfrm>
        <a:off x="491503" y="2770"/>
        <a:ext cx="1784314" cy="1070588"/>
      </dsp:txXfrm>
    </dsp:sp>
    <dsp:sp modelId="{CDD8599D-F10B-8F4B-BB54-7BE28D33C46D}">
      <dsp:nvSpPr>
        <dsp:cNvPr id="0" name=""/>
        <dsp:cNvSpPr/>
      </dsp:nvSpPr>
      <dsp:spPr>
        <a:xfrm>
          <a:off x="2454249" y="277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246586"/>
                <a:satOff val="-151"/>
                <a:lumOff val="588"/>
                <a:alphaOff val="0"/>
                <a:tint val="96000"/>
                <a:lumMod val="100000"/>
              </a:schemeClr>
            </a:gs>
            <a:gs pos="78000">
              <a:schemeClr val="accent2">
                <a:hueOff val="-246586"/>
                <a:satOff val="-151"/>
                <a:lumOff val="5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Technologies</a:t>
          </a:r>
        </a:p>
      </dsp:txBody>
      <dsp:txXfrm>
        <a:off x="2454249" y="2770"/>
        <a:ext cx="1784314" cy="1070588"/>
      </dsp:txXfrm>
    </dsp:sp>
    <dsp:sp modelId="{5CCCF4BC-50AD-214E-9BF6-6C326BA2B3C0}">
      <dsp:nvSpPr>
        <dsp:cNvPr id="0" name=""/>
        <dsp:cNvSpPr/>
      </dsp:nvSpPr>
      <dsp:spPr>
        <a:xfrm>
          <a:off x="4416995" y="277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493173"/>
                <a:satOff val="-301"/>
                <a:lumOff val="1177"/>
                <a:alphaOff val="0"/>
                <a:tint val="96000"/>
                <a:lumMod val="100000"/>
              </a:schemeClr>
            </a:gs>
            <a:gs pos="78000">
              <a:schemeClr val="accent2">
                <a:hueOff val="-493173"/>
                <a:satOff val="-301"/>
                <a:lumOff val="117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Django framework</a:t>
          </a:r>
        </a:p>
      </dsp:txBody>
      <dsp:txXfrm>
        <a:off x="4416995" y="2770"/>
        <a:ext cx="1784314" cy="1070588"/>
      </dsp:txXfrm>
    </dsp:sp>
    <dsp:sp modelId="{4E63CFE3-CD83-D944-938E-DB55643AF14F}">
      <dsp:nvSpPr>
        <dsp:cNvPr id="0" name=""/>
        <dsp:cNvSpPr/>
      </dsp:nvSpPr>
      <dsp:spPr>
        <a:xfrm>
          <a:off x="491503" y="125179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739759"/>
                <a:satOff val="-452"/>
                <a:lumOff val="1765"/>
                <a:alphaOff val="0"/>
                <a:tint val="96000"/>
                <a:lumMod val="100000"/>
              </a:schemeClr>
            </a:gs>
            <a:gs pos="78000">
              <a:schemeClr val="accent2">
                <a:hueOff val="-739759"/>
                <a:satOff val="-452"/>
                <a:lumOff val="176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Elastic Beanstalk</a:t>
          </a:r>
        </a:p>
      </dsp:txBody>
      <dsp:txXfrm>
        <a:off x="491503" y="1251790"/>
        <a:ext cx="1784314" cy="1070588"/>
      </dsp:txXfrm>
    </dsp:sp>
    <dsp:sp modelId="{319226AB-C9F3-BE46-B83A-4BDDB6265A03}">
      <dsp:nvSpPr>
        <dsp:cNvPr id="0" name=""/>
        <dsp:cNvSpPr/>
      </dsp:nvSpPr>
      <dsp:spPr>
        <a:xfrm>
          <a:off x="2454249" y="125179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986346"/>
                <a:satOff val="-602"/>
                <a:lumOff val="2353"/>
                <a:alphaOff val="0"/>
                <a:tint val="96000"/>
                <a:lumMod val="100000"/>
              </a:schemeClr>
            </a:gs>
            <a:gs pos="78000">
              <a:schemeClr val="accent2">
                <a:hueOff val="-986346"/>
                <a:satOff val="-602"/>
                <a:lumOff val="23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Features of web application </a:t>
          </a:r>
        </a:p>
      </dsp:txBody>
      <dsp:txXfrm>
        <a:off x="2454249" y="1251790"/>
        <a:ext cx="1784314" cy="1070588"/>
      </dsp:txXfrm>
    </dsp:sp>
    <dsp:sp modelId="{2D8EE872-EDE0-DF43-8E75-ACA54D6E752D}">
      <dsp:nvSpPr>
        <dsp:cNvPr id="0" name=""/>
        <dsp:cNvSpPr/>
      </dsp:nvSpPr>
      <dsp:spPr>
        <a:xfrm>
          <a:off x="4416995" y="125179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1232932"/>
                <a:satOff val="-753"/>
                <a:lumOff val="2941"/>
                <a:alphaOff val="0"/>
                <a:tint val="96000"/>
                <a:lumMod val="100000"/>
              </a:schemeClr>
            </a:gs>
            <a:gs pos="78000">
              <a:schemeClr val="accent2">
                <a:hueOff val="-1232932"/>
                <a:satOff val="-753"/>
                <a:lumOff val="294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Admin</a:t>
          </a:r>
        </a:p>
      </dsp:txBody>
      <dsp:txXfrm>
        <a:off x="4416995" y="1251790"/>
        <a:ext cx="1784314" cy="1070588"/>
      </dsp:txXfrm>
    </dsp:sp>
    <dsp:sp modelId="{62E37279-0D4A-8847-8906-2243B5FB34A0}">
      <dsp:nvSpPr>
        <dsp:cNvPr id="0" name=""/>
        <dsp:cNvSpPr/>
      </dsp:nvSpPr>
      <dsp:spPr>
        <a:xfrm>
          <a:off x="491503" y="250081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1479518"/>
                <a:satOff val="-903"/>
                <a:lumOff val="3530"/>
                <a:alphaOff val="0"/>
                <a:tint val="96000"/>
                <a:lumMod val="100000"/>
              </a:schemeClr>
            </a:gs>
            <a:gs pos="78000">
              <a:schemeClr val="accent2">
                <a:hueOff val="-1479518"/>
                <a:satOff val="-903"/>
                <a:lumOff val="35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Employee</a:t>
          </a:r>
        </a:p>
      </dsp:txBody>
      <dsp:txXfrm>
        <a:off x="491503" y="2500810"/>
        <a:ext cx="1784314" cy="1070588"/>
      </dsp:txXfrm>
    </dsp:sp>
    <dsp:sp modelId="{2729E7A5-782F-4F4B-8C48-230BCB291A1F}">
      <dsp:nvSpPr>
        <dsp:cNvPr id="0" name=""/>
        <dsp:cNvSpPr/>
      </dsp:nvSpPr>
      <dsp:spPr>
        <a:xfrm>
          <a:off x="2454249" y="250081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1726105"/>
                <a:satOff val="-1054"/>
                <a:lumOff val="4118"/>
                <a:alphaOff val="0"/>
                <a:tint val="96000"/>
                <a:lumMod val="100000"/>
              </a:schemeClr>
            </a:gs>
            <a:gs pos="78000">
              <a:schemeClr val="accent2">
                <a:hueOff val="-1726105"/>
                <a:satOff val="-1054"/>
                <a:lumOff val="41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Salary details</a:t>
          </a:r>
        </a:p>
      </dsp:txBody>
      <dsp:txXfrm>
        <a:off x="2454249" y="2500810"/>
        <a:ext cx="1784314" cy="1070588"/>
      </dsp:txXfrm>
    </dsp:sp>
    <dsp:sp modelId="{485D66E5-6BF1-8645-AFB5-1A96958282D9}">
      <dsp:nvSpPr>
        <dsp:cNvPr id="0" name=""/>
        <dsp:cNvSpPr/>
      </dsp:nvSpPr>
      <dsp:spPr>
        <a:xfrm>
          <a:off x="4416995" y="250081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1972691"/>
                <a:satOff val="-1204"/>
                <a:lumOff val="4706"/>
                <a:alphaOff val="0"/>
                <a:tint val="96000"/>
                <a:lumMod val="100000"/>
              </a:schemeClr>
            </a:gs>
            <a:gs pos="78000">
              <a:schemeClr val="accent2">
                <a:hueOff val="-1972691"/>
                <a:satOff val="-1204"/>
                <a:lumOff val="470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 sheet</a:t>
          </a:r>
        </a:p>
      </dsp:txBody>
      <dsp:txXfrm>
        <a:off x="4416995" y="2500810"/>
        <a:ext cx="1784314" cy="1070588"/>
      </dsp:txXfrm>
    </dsp:sp>
    <dsp:sp modelId="{FEB761AF-19E8-9248-A9AA-6A517C9C9269}">
      <dsp:nvSpPr>
        <dsp:cNvPr id="0" name=""/>
        <dsp:cNvSpPr/>
      </dsp:nvSpPr>
      <dsp:spPr>
        <a:xfrm>
          <a:off x="491503" y="3749831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2219277"/>
                <a:satOff val="-1355"/>
                <a:lumOff val="5294"/>
                <a:alphaOff val="0"/>
                <a:tint val="96000"/>
                <a:lumMod val="100000"/>
              </a:schemeClr>
            </a:gs>
            <a:gs pos="78000">
              <a:schemeClr val="accent2">
                <a:hueOff val="-2219277"/>
                <a:satOff val="-1355"/>
                <a:lumOff val="529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Deployment into  AWS Elastic Beanstalk</a:t>
          </a:r>
        </a:p>
      </dsp:txBody>
      <dsp:txXfrm>
        <a:off x="491503" y="3749831"/>
        <a:ext cx="1784314" cy="1070588"/>
      </dsp:txXfrm>
    </dsp:sp>
    <dsp:sp modelId="{677EE92A-C8F9-E94A-B8E5-EB1E77BB4FF6}">
      <dsp:nvSpPr>
        <dsp:cNvPr id="0" name=""/>
        <dsp:cNvSpPr/>
      </dsp:nvSpPr>
      <dsp:spPr>
        <a:xfrm>
          <a:off x="2454249" y="3749831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2465864"/>
                <a:satOff val="-1505"/>
                <a:lumOff val="5883"/>
                <a:alphaOff val="0"/>
                <a:tint val="96000"/>
                <a:lumMod val="100000"/>
              </a:schemeClr>
            </a:gs>
            <a:gs pos="78000">
              <a:schemeClr val="accent2">
                <a:hueOff val="-2465864"/>
                <a:satOff val="-1505"/>
                <a:lumOff val="588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Monitoring and Logs</a:t>
          </a:r>
        </a:p>
      </dsp:txBody>
      <dsp:txXfrm>
        <a:off x="2454249" y="3749831"/>
        <a:ext cx="1784314" cy="1070588"/>
      </dsp:txXfrm>
    </dsp:sp>
    <dsp:sp modelId="{2FB4D673-3DF4-A94F-8CC8-39C7BA681DDF}">
      <dsp:nvSpPr>
        <dsp:cNvPr id="0" name=""/>
        <dsp:cNvSpPr/>
      </dsp:nvSpPr>
      <dsp:spPr>
        <a:xfrm>
          <a:off x="4416995" y="3749831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Results</a:t>
          </a:r>
        </a:p>
      </dsp:txBody>
      <dsp:txXfrm>
        <a:off x="4416995" y="3749831"/>
        <a:ext cx="1784314" cy="1070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17E33-8B1D-4375-98A9-A1A3B82787A4}">
      <dsp:nvSpPr>
        <dsp:cNvPr id="0" name=""/>
        <dsp:cNvSpPr/>
      </dsp:nvSpPr>
      <dsp:spPr>
        <a:xfrm>
          <a:off x="0" y="2001"/>
          <a:ext cx="6692813" cy="1014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4FECF-0F9B-4E35-9D40-23172414137C}">
      <dsp:nvSpPr>
        <dsp:cNvPr id="0" name=""/>
        <dsp:cNvSpPr/>
      </dsp:nvSpPr>
      <dsp:spPr>
        <a:xfrm>
          <a:off x="306906" y="230279"/>
          <a:ext cx="558011" cy="558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5C5A-EFE1-4D1B-854F-E68EE4C5A8BA}">
      <dsp:nvSpPr>
        <dsp:cNvPr id="0" name=""/>
        <dsp:cNvSpPr/>
      </dsp:nvSpPr>
      <dsp:spPr>
        <a:xfrm>
          <a:off x="1171823" y="2001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Name of the application : Samayam Application</a:t>
          </a:r>
        </a:p>
      </dsp:txBody>
      <dsp:txXfrm>
        <a:off x="1171823" y="2001"/>
        <a:ext cx="5520990" cy="1014565"/>
      </dsp:txXfrm>
    </dsp:sp>
    <dsp:sp modelId="{3E1774E1-A3A8-4145-BF7B-8D6CF824C8DA}">
      <dsp:nvSpPr>
        <dsp:cNvPr id="0" name=""/>
        <dsp:cNvSpPr/>
      </dsp:nvSpPr>
      <dsp:spPr>
        <a:xfrm>
          <a:off x="0" y="1270208"/>
          <a:ext cx="6692813" cy="1014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23870-CA89-40CA-BC1B-5E3346F345F5}">
      <dsp:nvSpPr>
        <dsp:cNvPr id="0" name=""/>
        <dsp:cNvSpPr/>
      </dsp:nvSpPr>
      <dsp:spPr>
        <a:xfrm>
          <a:off x="306906" y="1498486"/>
          <a:ext cx="558011" cy="558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C80F7-0DD4-4129-951B-9BCFC6F108FA}">
      <dsp:nvSpPr>
        <dsp:cNvPr id="0" name=""/>
        <dsp:cNvSpPr/>
      </dsp:nvSpPr>
      <dsp:spPr>
        <a:xfrm>
          <a:off x="1171823" y="1270208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simplifies the process of record maintenance of employee's information and their pay slips and Timesheets in an organization.</a:t>
          </a:r>
        </a:p>
      </dsp:txBody>
      <dsp:txXfrm>
        <a:off x="1171823" y="1270208"/>
        <a:ext cx="5520990" cy="1014565"/>
      </dsp:txXfrm>
    </dsp:sp>
    <dsp:sp modelId="{0D01BEC7-690A-4685-BE12-CCDB42DF8918}">
      <dsp:nvSpPr>
        <dsp:cNvPr id="0" name=""/>
        <dsp:cNvSpPr/>
      </dsp:nvSpPr>
      <dsp:spPr>
        <a:xfrm>
          <a:off x="0" y="2538415"/>
          <a:ext cx="6692813" cy="1014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54D1C-CF0D-48FC-8DDD-88D22BE0F182}">
      <dsp:nvSpPr>
        <dsp:cNvPr id="0" name=""/>
        <dsp:cNvSpPr/>
      </dsp:nvSpPr>
      <dsp:spPr>
        <a:xfrm>
          <a:off x="306906" y="2766692"/>
          <a:ext cx="558011" cy="558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6F0FC-0548-411D-B7FF-64CB682BE04F}">
      <dsp:nvSpPr>
        <dsp:cNvPr id="0" name=""/>
        <dsp:cNvSpPr/>
      </dsp:nvSpPr>
      <dsp:spPr>
        <a:xfrm>
          <a:off x="1171823" y="2538415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Directly salary computation is done physically, it set aside such an extensive amount of effort to make payout all things considered. </a:t>
          </a:r>
        </a:p>
      </dsp:txBody>
      <dsp:txXfrm>
        <a:off x="1171823" y="2538415"/>
        <a:ext cx="5520990" cy="1014565"/>
      </dsp:txXfrm>
    </dsp:sp>
    <dsp:sp modelId="{28E48A50-8934-4772-8BA3-4E847B241816}">
      <dsp:nvSpPr>
        <dsp:cNvPr id="0" name=""/>
        <dsp:cNvSpPr/>
      </dsp:nvSpPr>
      <dsp:spPr>
        <a:xfrm>
          <a:off x="0" y="3806622"/>
          <a:ext cx="6692813" cy="10145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AA45E-22C4-4734-A96E-065291F4D680}">
      <dsp:nvSpPr>
        <dsp:cNvPr id="0" name=""/>
        <dsp:cNvSpPr/>
      </dsp:nvSpPr>
      <dsp:spPr>
        <a:xfrm>
          <a:off x="306906" y="4034899"/>
          <a:ext cx="558011" cy="558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E4B7F-D4D8-45DF-9C2D-26E1CAFECD80}">
      <dsp:nvSpPr>
        <dsp:cNvPr id="0" name=""/>
        <dsp:cNvSpPr/>
      </dsp:nvSpPr>
      <dsp:spPr>
        <a:xfrm>
          <a:off x="1171823" y="3806622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Minimizes the manual checking of each daily time record of the employee.</a:t>
          </a:r>
        </a:p>
      </dsp:txBody>
      <dsp:txXfrm>
        <a:off x="1171823" y="3806622"/>
        <a:ext cx="5520990" cy="1014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3A53-806D-4BDC-B408-AA1FDA6A5A4C}">
      <dsp:nvSpPr>
        <dsp:cNvPr id="0" name=""/>
        <dsp:cNvSpPr/>
      </dsp:nvSpPr>
      <dsp:spPr>
        <a:xfrm>
          <a:off x="920893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2D116-F664-41DB-B0FA-291A3D9449A0}">
      <dsp:nvSpPr>
        <dsp:cNvPr id="0" name=""/>
        <dsp:cNvSpPr/>
      </dsp:nvSpPr>
      <dsp:spPr>
        <a:xfrm>
          <a:off x="157144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Frame Works : Django Frame Work</a:t>
          </a:r>
        </a:p>
      </dsp:txBody>
      <dsp:txXfrm>
        <a:off x="157144" y="2485519"/>
        <a:ext cx="2777266" cy="720000"/>
      </dsp:txXfrm>
    </dsp:sp>
    <dsp:sp modelId="{E9F60068-D336-48F2-84CC-A850EBA92E58}">
      <dsp:nvSpPr>
        <dsp:cNvPr id="0" name=""/>
        <dsp:cNvSpPr/>
      </dsp:nvSpPr>
      <dsp:spPr>
        <a:xfrm>
          <a:off x="4184181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D192C-492E-43F9-BD8B-8ED10D99A866}">
      <dsp:nvSpPr>
        <dsp:cNvPr id="0" name=""/>
        <dsp:cNvSpPr/>
      </dsp:nvSpPr>
      <dsp:spPr>
        <a:xfrm>
          <a:off x="3420433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Languages : python, HTML, CSS, Java script, Jquery.</a:t>
          </a:r>
        </a:p>
      </dsp:txBody>
      <dsp:txXfrm>
        <a:off x="3420433" y="2485519"/>
        <a:ext cx="2777266" cy="720000"/>
      </dsp:txXfrm>
    </dsp:sp>
    <dsp:sp modelId="{98F3EC8C-31AE-4B05-B58A-15BBD0C2F273}">
      <dsp:nvSpPr>
        <dsp:cNvPr id="0" name=""/>
        <dsp:cNvSpPr/>
      </dsp:nvSpPr>
      <dsp:spPr>
        <a:xfrm>
          <a:off x="7447469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292C2-07E9-4A30-B6FC-322A8A346C9F}">
      <dsp:nvSpPr>
        <dsp:cNvPr id="0" name=""/>
        <dsp:cNvSpPr/>
      </dsp:nvSpPr>
      <dsp:spPr>
        <a:xfrm>
          <a:off x="6683721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AWS Elastic Beanstalk.</a:t>
          </a:r>
        </a:p>
      </dsp:txBody>
      <dsp:txXfrm>
        <a:off x="6683721" y="2485519"/>
        <a:ext cx="277726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FAA4F-D27A-472E-B8FC-B74A9B5C7403}">
      <dsp:nvSpPr>
        <dsp:cNvPr id="0" name=""/>
        <dsp:cNvSpPr/>
      </dsp:nvSpPr>
      <dsp:spPr>
        <a:xfrm>
          <a:off x="60186" y="441408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ED0F4-2A05-4C79-8378-787F56A15792}">
      <dsp:nvSpPr>
        <dsp:cNvPr id="0" name=""/>
        <dsp:cNvSpPr/>
      </dsp:nvSpPr>
      <dsp:spPr>
        <a:xfrm>
          <a:off x="324237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21D6B-957D-46FD-A592-C6840BCF62B1}">
      <dsp:nvSpPr>
        <dsp:cNvPr id="0" name=""/>
        <dsp:cNvSpPr/>
      </dsp:nvSpPr>
      <dsp:spPr>
        <a:xfrm>
          <a:off x="1587013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Django is Ridiculously fast, Fully loaded, Reassuringly secure, Exceedingly scalable, Incredibly versatile. </a:t>
          </a:r>
        </a:p>
      </dsp:txBody>
      <dsp:txXfrm>
        <a:off x="1587013" y="441408"/>
        <a:ext cx="2963839" cy="1257386"/>
      </dsp:txXfrm>
    </dsp:sp>
    <dsp:sp modelId="{2BC171B2-08F1-4AFE-A009-A858881F1980}">
      <dsp:nvSpPr>
        <dsp:cNvPr id="0" name=""/>
        <dsp:cNvSpPr/>
      </dsp:nvSpPr>
      <dsp:spPr>
        <a:xfrm>
          <a:off x="5067279" y="441408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A8BC8-D850-4424-A8C8-8936AE99E1D6}">
      <dsp:nvSpPr>
        <dsp:cNvPr id="0" name=""/>
        <dsp:cNvSpPr/>
      </dsp:nvSpPr>
      <dsp:spPr>
        <a:xfrm>
          <a:off x="5331331" y="705459"/>
          <a:ext cx="729284" cy="729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B3912-5307-4C2C-A607-B331B948EA9E}">
      <dsp:nvSpPr>
        <dsp:cNvPr id="0" name=""/>
        <dsp:cNvSpPr/>
      </dsp:nvSpPr>
      <dsp:spPr>
        <a:xfrm>
          <a:off x="6594106" y="441408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is free and also open-source software where web development concepts in a matter of hours.</a:t>
          </a:r>
        </a:p>
      </dsp:txBody>
      <dsp:txXfrm>
        <a:off x="6594106" y="441408"/>
        <a:ext cx="2963839" cy="1257386"/>
      </dsp:txXfrm>
    </dsp:sp>
    <dsp:sp modelId="{9D2D1CAD-8936-4E60-964C-AC15D8E7766A}">
      <dsp:nvSpPr>
        <dsp:cNvPr id="0" name=""/>
        <dsp:cNvSpPr/>
      </dsp:nvSpPr>
      <dsp:spPr>
        <a:xfrm>
          <a:off x="60186" y="2394686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8003F-0903-4FE7-82A5-9A169A5341A6}">
      <dsp:nvSpPr>
        <dsp:cNvPr id="0" name=""/>
        <dsp:cNvSpPr/>
      </dsp:nvSpPr>
      <dsp:spPr>
        <a:xfrm>
          <a:off x="324237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C6B08-4076-41F2-872B-73C52ABD16A6}">
      <dsp:nvSpPr>
        <dsp:cNvPr id="0" name=""/>
        <dsp:cNvSpPr/>
      </dsp:nvSpPr>
      <dsp:spPr>
        <a:xfrm>
          <a:off x="1587013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follows MVC (Model-View-Controller) core architecture.</a:t>
          </a:r>
        </a:p>
      </dsp:txBody>
      <dsp:txXfrm>
        <a:off x="1587013" y="2394686"/>
        <a:ext cx="2963839" cy="1257386"/>
      </dsp:txXfrm>
    </dsp:sp>
    <dsp:sp modelId="{6A3A4072-64CD-4573-9C28-BB81A9425FC7}">
      <dsp:nvSpPr>
        <dsp:cNvPr id="0" name=""/>
        <dsp:cNvSpPr/>
      </dsp:nvSpPr>
      <dsp:spPr>
        <a:xfrm>
          <a:off x="5067279" y="2394686"/>
          <a:ext cx="1257386" cy="12573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B4A2-36AF-4665-83B0-B1A819025377}">
      <dsp:nvSpPr>
        <dsp:cNvPr id="0" name=""/>
        <dsp:cNvSpPr/>
      </dsp:nvSpPr>
      <dsp:spPr>
        <a:xfrm>
          <a:off x="5331331" y="2658738"/>
          <a:ext cx="729284" cy="7292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2EEDA-E910-4ADB-91F7-C349E5E230CA}">
      <dsp:nvSpPr>
        <dsp:cNvPr id="0" name=""/>
        <dsp:cNvSpPr/>
      </dsp:nvSpPr>
      <dsp:spPr>
        <a:xfrm>
          <a:off x="6594106" y="2394686"/>
          <a:ext cx="2963839" cy="125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Avoid common security issues like clickjacking, cross-site scripting, and SQL injection.</a:t>
          </a:r>
        </a:p>
      </dsp:txBody>
      <dsp:txXfrm>
        <a:off x="6594106" y="2394686"/>
        <a:ext cx="2963839" cy="1257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FF88F-F77A-8B47-A153-069A8F78C46D}">
      <dsp:nvSpPr>
        <dsp:cNvPr id="0" name=""/>
        <dsp:cNvSpPr/>
      </dsp:nvSpPr>
      <dsp:spPr>
        <a:xfrm>
          <a:off x="0" y="76049"/>
          <a:ext cx="6692813" cy="8950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Installation of AWSEBCLI, virtualENV, pip, Python 3.6</a:t>
          </a:r>
        </a:p>
      </dsp:txBody>
      <dsp:txXfrm>
        <a:off x="43693" y="119742"/>
        <a:ext cx="6605427" cy="807664"/>
      </dsp:txXfrm>
    </dsp:sp>
    <dsp:sp modelId="{27032D08-2C12-BA4A-9DA9-92D340E2BAF6}">
      <dsp:nvSpPr>
        <dsp:cNvPr id="0" name=""/>
        <dsp:cNvSpPr/>
      </dsp:nvSpPr>
      <dsp:spPr>
        <a:xfrm>
          <a:off x="0" y="1020059"/>
          <a:ext cx="6692813" cy="89505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PIP freeze &gt; requirements.txt – saves all the packages in txt file.</a:t>
          </a:r>
        </a:p>
      </dsp:txBody>
      <dsp:txXfrm>
        <a:off x="43693" y="1063752"/>
        <a:ext cx="6605427" cy="807664"/>
      </dsp:txXfrm>
    </dsp:sp>
    <dsp:sp modelId="{46C2697C-B922-6140-9C9A-1F490EE3320E}">
      <dsp:nvSpPr>
        <dsp:cNvPr id="0" name=""/>
        <dsp:cNvSpPr/>
      </dsp:nvSpPr>
      <dsp:spPr>
        <a:xfrm>
          <a:off x="0" y="1964070"/>
          <a:ext cx="6692813" cy="89505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directory named .ebextensions.  Adding a configuration file WSGIPath, specifies the location of the WSGI script that Elastic Beanstalk uses to start your application.</a:t>
          </a:r>
        </a:p>
      </dsp:txBody>
      <dsp:txXfrm>
        <a:off x="43693" y="2007763"/>
        <a:ext cx="6605427" cy="807664"/>
      </dsp:txXfrm>
    </dsp:sp>
    <dsp:sp modelId="{F8C03E7A-8673-A94E-9632-DD0DDC1EFC1E}">
      <dsp:nvSpPr>
        <dsp:cNvPr id="0" name=""/>
        <dsp:cNvSpPr/>
      </dsp:nvSpPr>
      <dsp:spPr>
        <a:xfrm>
          <a:off x="0" y="2908080"/>
          <a:ext cx="6692813" cy="89505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an environment and deploy your application to it with eb create.</a:t>
          </a:r>
        </a:p>
      </dsp:txBody>
      <dsp:txXfrm>
        <a:off x="43693" y="2951773"/>
        <a:ext cx="6605427" cy="807664"/>
      </dsp:txXfrm>
    </dsp:sp>
    <dsp:sp modelId="{EB21AD6E-72A7-4A46-A16D-9258411FB6A8}">
      <dsp:nvSpPr>
        <dsp:cNvPr id="0" name=""/>
        <dsp:cNvSpPr/>
      </dsp:nvSpPr>
      <dsp:spPr>
        <a:xfrm>
          <a:off x="0" y="3852090"/>
          <a:ext cx="6692813" cy="89505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By adding CNAME in the allowed hosts in settings.py, then deploy the application again in the environment.</a:t>
          </a:r>
        </a:p>
      </dsp:txBody>
      <dsp:txXfrm>
        <a:off x="43693" y="3895783"/>
        <a:ext cx="6605427" cy="807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BC321-7308-D243-9092-1F477F65AAF0}">
      <dsp:nvSpPr>
        <dsp:cNvPr id="0" name=""/>
        <dsp:cNvSpPr/>
      </dsp:nvSpPr>
      <dsp:spPr>
        <a:xfrm>
          <a:off x="0" y="447075"/>
          <a:ext cx="6692813" cy="1263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application provides Payroll Processing, Tax Filing, Year-end Reporting, Automatic Calculation Basic Pay, HRA. </a:t>
          </a:r>
        </a:p>
      </dsp:txBody>
      <dsp:txXfrm>
        <a:off x="61684" y="508759"/>
        <a:ext cx="6569445" cy="1140231"/>
      </dsp:txXfrm>
    </dsp:sp>
    <dsp:sp modelId="{6107BD1D-75A7-1B4C-BFE7-9FAEA26829FE}">
      <dsp:nvSpPr>
        <dsp:cNvPr id="0" name=""/>
        <dsp:cNvSpPr/>
      </dsp:nvSpPr>
      <dsp:spPr>
        <a:xfrm>
          <a:off x="0" y="1779795"/>
          <a:ext cx="6692813" cy="12635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Beanstalk provides auto-scaling, the following group starts ec2 instances accommodate increasing load on application.</a:t>
          </a:r>
        </a:p>
      </dsp:txBody>
      <dsp:txXfrm>
        <a:off x="61684" y="1841479"/>
        <a:ext cx="6569445" cy="1140231"/>
      </dsp:txXfrm>
    </dsp:sp>
    <dsp:sp modelId="{E0BE5180-3D53-894C-9EF2-3EA6C33D6D9E}">
      <dsp:nvSpPr>
        <dsp:cNvPr id="0" name=""/>
        <dsp:cNvSpPr/>
      </dsp:nvSpPr>
      <dsp:spPr>
        <a:xfrm>
          <a:off x="0" y="3112515"/>
          <a:ext cx="6692813" cy="12635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provides load balancer and tools to monitor health of the application.</a:t>
          </a:r>
        </a:p>
      </dsp:txBody>
      <dsp:txXfrm>
        <a:off x="61684" y="3174199"/>
        <a:ext cx="6569445" cy="11402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E5161-9871-4D28-B1C1-F38A3C824B59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732C7-3C62-4D86-AFA6-E33C3C45495D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Do java script client-side validations.</a:t>
          </a:r>
        </a:p>
      </dsp:txBody>
      <dsp:txXfrm>
        <a:off x="111066" y="2893916"/>
        <a:ext cx="4320000" cy="720000"/>
      </dsp:txXfrm>
    </dsp:sp>
    <dsp:sp modelId="{139BCB5A-8BBD-4638-ACD5-90F167F648D3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6FE4E-A818-4541-A1C5-2553D03F2EEA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Make templates more interactive.</a:t>
          </a:r>
        </a:p>
      </dsp:txBody>
      <dsp:txXfrm>
        <a:off x="5187066" y="2893916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ABBB5-B3F8-4D42-828B-9795809EB8AA}">
      <dsp:nvSpPr>
        <dsp:cNvPr id="0" name=""/>
        <dsp:cNvSpPr/>
      </dsp:nvSpPr>
      <dsp:spPr>
        <a:xfrm>
          <a:off x="0" y="4184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proposed system was can help the small organizations to manage employee pay related data as personal information, salary information, Timesheet log Info.</a:t>
          </a:r>
        </a:p>
      </dsp:txBody>
      <dsp:txXfrm>
        <a:off x="76191" y="80375"/>
        <a:ext cx="6540431" cy="1408398"/>
      </dsp:txXfrm>
    </dsp:sp>
    <dsp:sp modelId="{954B1EDF-5BDF-BB46-B8AF-9B873E00F89F}">
      <dsp:nvSpPr>
        <dsp:cNvPr id="0" name=""/>
        <dsp:cNvSpPr/>
      </dsp:nvSpPr>
      <dsp:spPr>
        <a:xfrm>
          <a:off x="0" y="1631205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is integrated with AWS Elastic Beanstalk and provides a one-stop experience for you to manage the lifecycle of the application. </a:t>
          </a:r>
        </a:p>
      </dsp:txBody>
      <dsp:txXfrm>
        <a:off x="76191" y="1707396"/>
        <a:ext cx="6540431" cy="1408398"/>
      </dsp:txXfrm>
    </dsp:sp>
    <dsp:sp modelId="{5CFFA0C9-3B6F-5E40-AB9B-6BD918B4868E}">
      <dsp:nvSpPr>
        <dsp:cNvPr id="0" name=""/>
        <dsp:cNvSpPr/>
      </dsp:nvSpPr>
      <dsp:spPr>
        <a:xfrm>
          <a:off x="0" y="3258225"/>
          <a:ext cx="6692813" cy="156078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has load balancer, Auto-scaling, Cloud watch, health monitoring. It supports the infrastructure to access globally.</a:t>
          </a:r>
        </a:p>
      </dsp:txBody>
      <dsp:txXfrm>
        <a:off x="76191" y="3334416"/>
        <a:ext cx="6540431" cy="140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5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14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7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425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20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8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9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3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5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6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1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1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8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1DDC-702F-CB4F-BC9D-704AC1BFA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Payroll Management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1418D-8586-0C43-8BAA-000472822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Kumar Sadhu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C04C-5ACE-B846-B710-BB4C384A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661F-3811-594C-B645-1C074A9A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1" y="385763"/>
            <a:ext cx="8596668" cy="5048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Login page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111F3-8180-DC41-831E-A066D029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189" y="1403866"/>
            <a:ext cx="8596668" cy="4600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8B325-5024-394B-B8CE-671CBBC9230D}"/>
              </a:ext>
            </a:extLst>
          </p:cNvPr>
          <p:cNvSpPr txBox="1"/>
          <p:nvPr/>
        </p:nvSpPr>
        <p:spPr>
          <a:xfrm>
            <a:off x="2286000" y="1543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205B-FB53-F441-A6E7-F206451AA76B}"/>
              </a:ext>
            </a:extLst>
          </p:cNvPr>
          <p:cNvSpPr txBox="1"/>
          <p:nvPr/>
        </p:nvSpPr>
        <p:spPr>
          <a:xfrm>
            <a:off x="603761" y="1034534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creates username and password for all the employees</a:t>
            </a:r>
          </a:p>
        </p:txBody>
      </p:sp>
    </p:spTree>
    <p:extLst>
      <p:ext uri="{BB962C8B-B14F-4D97-AF65-F5344CB8AC3E}">
        <p14:creationId xmlns:p14="http://schemas.microsoft.com/office/powerpoint/2010/main" val="268180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1BC5-E818-434C-AFC3-F05CFE88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Monthly Timesheet Log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252F90-0C27-4736-9EED-949A5F44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3973943" cy="29381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Employees will be able to monitor and track their past time sheet entries</a:t>
            </a:r>
          </a:p>
          <a:p>
            <a:r>
              <a:rPr lang="en-US" dirty="0">
                <a:solidFill>
                  <a:schemeClr val="bg1"/>
                </a:solidFill>
              </a:rPr>
              <a:t>Employee can plan his leaves for the future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423F0-C332-744B-8CA9-C2B995CF3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972608"/>
            <a:ext cx="5241634" cy="535675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DBC94-97BE-2E47-AFAD-DAF8259E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Pay-Slip PDF Template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603AD9-DCFF-4152-87B6-CDC7832E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800351"/>
            <a:ext cx="3973943" cy="2228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Employees can download pay-slips from the application.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Pay-slips are auto-computed by considering the time sheets.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95D9F3-B2F6-204C-8636-217921FD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07" y="378615"/>
            <a:ext cx="4939043" cy="6100763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8DDD96-77F0-B647-9652-CD526033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Deployment into AWS Elastic BeanStalk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9A2C2C9-D48A-406A-A0CA-FFAEB7916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27695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47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A4742F-D0FA-CA42-B5C0-BAB7C8FC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Components of AWS Elastic Beanstalk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6E169-1C7C-5543-8713-53E8799D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: It refers to a unique label which is used as a deployable codes for a application.</a:t>
            </a:r>
          </a:p>
          <a:p>
            <a:r>
              <a:rPr lang="en-US" dirty="0"/>
              <a:t>Application Version : It resembles a folder which stores a collection of components such as environments versions and environment configuration.</a:t>
            </a:r>
          </a:p>
          <a:p>
            <a:r>
              <a:rPr lang="en-US" dirty="0"/>
              <a:t>Environment : Only the current version of the application runs.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6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B0BE-0273-964A-A5A6-8A4D9D0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DD5C86F-ED62-8245-AFDA-9AAB6F83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508800"/>
            <a:ext cx="8596312" cy="3840399"/>
          </a:xfrm>
        </p:spPr>
      </p:pic>
    </p:spTree>
    <p:extLst>
      <p:ext uri="{BB962C8B-B14F-4D97-AF65-F5344CB8AC3E}">
        <p14:creationId xmlns:p14="http://schemas.microsoft.com/office/powerpoint/2010/main" val="404796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CE8C-5D65-314F-B219-FC717D40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65368DE-3880-564F-BAD4-596F63CD2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48" y="1270000"/>
            <a:ext cx="8581892" cy="3881437"/>
          </a:xfrm>
        </p:spPr>
      </p:pic>
    </p:spTree>
    <p:extLst>
      <p:ext uri="{BB962C8B-B14F-4D97-AF65-F5344CB8AC3E}">
        <p14:creationId xmlns:p14="http://schemas.microsoft.com/office/powerpoint/2010/main" val="106962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5291-6314-BC41-94E2-BCB5386C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6179AD9-59D6-904D-8F1E-B875A5E7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71" y="1488281"/>
            <a:ext cx="8493793" cy="3881437"/>
          </a:xfrm>
        </p:spPr>
      </p:pic>
    </p:spTree>
    <p:extLst>
      <p:ext uri="{BB962C8B-B14F-4D97-AF65-F5344CB8AC3E}">
        <p14:creationId xmlns:p14="http://schemas.microsoft.com/office/powerpoint/2010/main" val="45027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63D2-1972-1940-A0CC-ECF50952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595878-3626-C84E-8C34-B820BEB63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738" y="1089749"/>
            <a:ext cx="8596312" cy="3837852"/>
          </a:xfrm>
        </p:spPr>
      </p:pic>
    </p:spTree>
    <p:extLst>
      <p:ext uri="{BB962C8B-B14F-4D97-AF65-F5344CB8AC3E}">
        <p14:creationId xmlns:p14="http://schemas.microsoft.com/office/powerpoint/2010/main" val="207652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A68D9-3864-4840-A922-6474C6F5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>
                <a:solidFill>
                  <a:schemeClr val="bg1"/>
                </a:solidFill>
              </a:rPr>
              <a:t>Architecture of AWS Elastic Beanstalk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FE4F9-C203-C04E-B9A1-636AF166E98C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If the application receives client requests amazon Route53 sends these requests to the AWS Elastic Load balancer.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It shares the requests among EC2 instances.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Every EC2 instances have a security group.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35B24E2-1B25-854E-AA3D-75ECEA23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114597"/>
            <a:ext cx="5143500" cy="4616290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8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886E-8339-5B46-9D3E-2F386676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Table of contents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1F267-4570-41C1-AB63-D2E8B47BC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35788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14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A68D9-3864-4840-A922-6474C6F5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>
                <a:solidFill>
                  <a:schemeClr val="bg1"/>
                </a:solidFill>
              </a:rPr>
              <a:t>Architecture of AWS Elastic Beanstalk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FE4F9-C203-C04E-B9A1-636AF166E98C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bg1"/>
                </a:solidFill>
              </a:rPr>
              <a:t>The load balancer is connected to Amazon EC2 instances, which are part of an Auto scaling group.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bg1"/>
                </a:solidFill>
              </a:rPr>
              <a:t>Auto Scaling group automatically starts additional ec2 instances accommodate increasing load on application.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bg1"/>
                </a:solidFill>
              </a:rPr>
              <a:t>When load decreases, instances will also be decreased.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chemeClr val="bg1"/>
                </a:solidFill>
              </a:rPr>
              <a:t>With these group, allows establishing security groups to the database server.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35B24E2-1B25-854E-AA3D-75ECEA23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114597"/>
            <a:ext cx="5143500" cy="4616290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7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88097-6C03-EC49-8FC9-33EFBFA7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Monitoring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BD0C7F-72B2-4CC2-88A8-A880C7697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39038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Amazon CloudWatch enables you to monitor, manage, and publish various metrics, as well as configure alarm actions based on data from metrics.</a:t>
            </a:r>
          </a:p>
          <a:p>
            <a:r>
              <a:rPr lang="en-US" dirty="0">
                <a:solidFill>
                  <a:schemeClr val="bg1"/>
                </a:solidFill>
              </a:rPr>
              <a:t> Amazon CloudWatch monitoring enables you to collect, analyze, and view system and application metrics so that you can make operational and business decisions more quickly and with greater confidence.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B3198F-E240-CF40-85F6-96AB7DAF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667524"/>
            <a:ext cx="5143500" cy="3510437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6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A9776F-B896-834A-8523-10A99961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E18041-A079-4FE6-89AC-47603FC5E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536867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83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EF44-6916-5D48-B9F0-C802FBED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Future Development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17571A-DC2E-4160-B19A-801DB92BA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86949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4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108386-70FD-164C-9A22-705235E6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C0E2C4-402B-4F0B-A644-99080D7AEC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340124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979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A57D8-0EB9-F341-ACD0-2FA0F6FE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2B52-7F1B-A44B-BA22-1631943CF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Master’s project gave me the experience and exposure. The application used different products and software to get a task completed were I was able to get hands on experience with that software and technology.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0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3968725E-FCFA-40D1-9B3D-F2C0DE3D2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AC6AA-2644-7945-9761-2CDB2B71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ANY QUESTIONS</a:t>
            </a:r>
          </a:p>
        </p:txBody>
      </p: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05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3872-F65A-7A49-89A3-2B13C792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5820-B99D-314D-8BD9-51FD37A4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     </a:t>
            </a:r>
            <a:r>
              <a:rPr lang="en-US" sz="2000" i="1" dirty="0"/>
              <a:t> </a:t>
            </a:r>
            <a:r>
              <a:rPr lang="en-US" sz="2800" i="1" dirty="0">
                <a:latin typeface="Athelas" panose="02000503000000020003" pitchFamily="2" charset="77"/>
              </a:rPr>
              <a:t>” The key is in not spending time, but in investing it ”   Stephen R Covey</a:t>
            </a:r>
          </a:p>
        </p:txBody>
      </p:sp>
    </p:spTree>
    <p:extLst>
      <p:ext uri="{BB962C8B-B14F-4D97-AF65-F5344CB8AC3E}">
        <p14:creationId xmlns:p14="http://schemas.microsoft.com/office/powerpoint/2010/main" val="380508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02F4A1-6681-BF4B-87D4-813A4E2C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321C655-4FD9-4F57-AFEE-F79F6FCE2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54079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85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99D88-347E-E844-AB56-43C78FE0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1"/>
              <a:t>Technologies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E5ED2C-912D-498A-AB1B-5E895A6AD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03600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06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5BDBD-EE3E-9742-B2DE-B6DC20AF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1"/>
              <a:t>Why Django Framework?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0A361C-271C-47D7-92CF-C31D6AE57E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7192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78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F0AFEB-28BC-9A41-8CB4-516B4742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/>
              <a:t>Why AWS Elastic Beanstalk?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6FA3-F503-7D49-80F4-CFF5086C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/>
              <a:t>AWS Elastic Beanstalk is a service used to deploy and scale web applications.</a:t>
            </a:r>
          </a:p>
          <a:p>
            <a:r>
              <a:rPr lang="en-US"/>
              <a:t>Elastic Beanstalk automatically handles the deployment, from capacity provisioning, load balancing, auto-scaling to application health monitoring.</a:t>
            </a:r>
          </a:p>
          <a:p>
            <a:r>
              <a:rPr lang="en-US"/>
              <a:t>Highly scalable </a:t>
            </a:r>
          </a:p>
          <a:p>
            <a:r>
              <a:rPr lang="en-US"/>
              <a:t>Fast and Simple to begin</a:t>
            </a:r>
          </a:p>
          <a:p>
            <a:r>
              <a:rPr lang="en-US"/>
              <a:t>Offers Quick Deployment.</a:t>
            </a:r>
          </a:p>
          <a:p>
            <a:r>
              <a:rPr lang="en-US"/>
              <a:t>Supports multi-tenant architecture.</a:t>
            </a:r>
          </a:p>
          <a:p>
            <a:r>
              <a:rPr lang="en-US"/>
              <a:t>Simplifies operations.</a:t>
            </a:r>
          </a:p>
          <a:p>
            <a:r>
              <a:rPr lang="en-US"/>
              <a:t>Cost–efficient.</a:t>
            </a:r>
          </a:p>
        </p:txBody>
      </p:sp>
    </p:spTree>
    <p:extLst>
      <p:ext uri="{BB962C8B-B14F-4D97-AF65-F5344CB8AC3E}">
        <p14:creationId xmlns:p14="http://schemas.microsoft.com/office/powerpoint/2010/main" val="341475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DB-F975-704E-A695-3AAFF8ED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Features of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D152F-40D8-7F45-9E7B-23A2FECD9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051"/>
            <a:ext cx="8596668" cy="4498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Users or employee’s – </a:t>
            </a:r>
          </a:p>
          <a:p>
            <a:pPr marL="0" indent="0">
              <a:buNone/>
            </a:pPr>
            <a:r>
              <a:rPr lang="en-US" dirty="0"/>
              <a:t>Leave Management</a:t>
            </a:r>
          </a:p>
          <a:p>
            <a:pPr marL="0" indent="0">
              <a:buNone/>
            </a:pPr>
            <a:r>
              <a:rPr lang="en-US" dirty="0"/>
              <a:t>Pay-slips</a:t>
            </a:r>
          </a:p>
          <a:p>
            <a:pPr marL="0" indent="0">
              <a:buNone/>
            </a:pPr>
            <a:r>
              <a:rPr lang="en-US" dirty="0"/>
              <a:t>Manage Profile</a:t>
            </a:r>
          </a:p>
          <a:p>
            <a:pPr marL="0" indent="0">
              <a:buNone/>
            </a:pPr>
            <a:r>
              <a:rPr lang="en-US" dirty="0"/>
              <a:t>Monthly statements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Admin or HR – </a:t>
            </a:r>
          </a:p>
          <a:p>
            <a:pPr marL="0" indent="0">
              <a:buNone/>
            </a:pPr>
            <a:r>
              <a:rPr lang="en-US" dirty="0"/>
              <a:t>Monitoring Leave Management</a:t>
            </a:r>
          </a:p>
          <a:p>
            <a:pPr marL="0" indent="0">
              <a:buNone/>
            </a:pPr>
            <a:r>
              <a:rPr lang="en-US" dirty="0"/>
              <a:t>Manage Employee Profile.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7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10CA1-ACE0-034D-A2C8-37A4E6B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Models –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E113-D9B7-1843-A7A9-D57EA43D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B9FF82D-8A8A-CE43-80B2-9372E2C2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01" y="114300"/>
            <a:ext cx="6026395" cy="6257925"/>
          </a:xfrm>
          <a:prstGeom prst="rect">
            <a:avLst/>
          </a:prstGeom>
        </p:spPr>
      </p:pic>
      <p:sp>
        <p:nvSpPr>
          <p:cNvPr id="11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11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Macintosh PowerPoint</Application>
  <PresentationFormat>Widescreen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Athelas</vt:lpstr>
      <vt:lpstr>Trebuchet MS</vt:lpstr>
      <vt:lpstr>Wingdings 3</vt:lpstr>
      <vt:lpstr>Facet</vt:lpstr>
      <vt:lpstr>Payroll Management  </vt:lpstr>
      <vt:lpstr>Table of contents</vt:lpstr>
      <vt:lpstr>PowerPoint Presentation</vt:lpstr>
      <vt:lpstr>Introduction</vt:lpstr>
      <vt:lpstr>Technologies</vt:lpstr>
      <vt:lpstr>Why Django Framework?</vt:lpstr>
      <vt:lpstr>Why AWS Elastic Beanstalk?</vt:lpstr>
      <vt:lpstr>Features of Web Application</vt:lpstr>
      <vt:lpstr>Models – Class Diagram</vt:lpstr>
      <vt:lpstr>Login page </vt:lpstr>
      <vt:lpstr>Monthly Timesheet Log </vt:lpstr>
      <vt:lpstr>Pay-Slip PDF Template</vt:lpstr>
      <vt:lpstr>Deployment into AWS Elastic BeanStalk</vt:lpstr>
      <vt:lpstr>Components of AWS Elastic Beanstalk</vt:lpstr>
      <vt:lpstr>PowerPoint Presentation</vt:lpstr>
      <vt:lpstr>PowerPoint Presentation</vt:lpstr>
      <vt:lpstr>PowerPoint Presentation</vt:lpstr>
      <vt:lpstr>PowerPoint Presentation</vt:lpstr>
      <vt:lpstr>Architecture of AWS Elastic Beanstalk</vt:lpstr>
      <vt:lpstr>Architecture of AWS Elastic Beanstalk</vt:lpstr>
      <vt:lpstr>Monitoring </vt:lpstr>
      <vt:lpstr>Results</vt:lpstr>
      <vt:lpstr>Future Development</vt:lpstr>
      <vt:lpstr>Conclusion</vt:lpstr>
      <vt:lpstr>Experience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Payroll Management  </dc:title>
  <dc:creator>Maddukuri, Ramnath Babu</dc:creator>
  <cp:lastModifiedBy>Maddukuri, Ramnath Babu</cp:lastModifiedBy>
  <cp:revision>1</cp:revision>
  <dcterms:created xsi:type="dcterms:W3CDTF">2020-05-15T06:45:59Z</dcterms:created>
  <dcterms:modified xsi:type="dcterms:W3CDTF">2020-05-15T06:46:12Z</dcterms:modified>
</cp:coreProperties>
</file>